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8" r:id="rId5"/>
    <p:sldId id="269" r:id="rId6"/>
    <p:sldId id="270" r:id="rId7"/>
    <p:sldId id="271" r:id="rId8"/>
    <p:sldId id="272" r:id="rId9"/>
    <p:sldId id="273" r:id="rId10"/>
    <p:sldId id="275" r:id="rId11"/>
    <p:sldId id="279" r:id="rId12"/>
    <p:sldId id="276" r:id="rId13"/>
    <p:sldId id="277" r:id="rId14"/>
    <p:sldId id="278" r:id="rId15"/>
    <p:sldId id="266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Ullmann" initials="L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176"/>
    <a:srgbClr val="C50000"/>
    <a:srgbClr val="087492"/>
    <a:srgbClr val="005631"/>
    <a:srgbClr val="91C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8463-C644-4A9C-A4DF-781522D43487}" type="datetimeFigureOut">
              <a:rPr lang="en-GB" smtClean="0"/>
              <a:pPr/>
              <a:t>24/10/2017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11C49-D89A-4385-A86B-AB472B1120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1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37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4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31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5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1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3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8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3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71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0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11C49-D89A-4385-A86B-AB472B11202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0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7315200" cy="449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79457" cy="986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8749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C7D101"/>
        </a:buClr>
        <a:buFont typeface="Arial" pitchFamily="34" charset="0"/>
        <a:buChar char="•"/>
        <a:defRPr sz="2400" kern="1200">
          <a:solidFill>
            <a:srgbClr val="C5B176"/>
          </a:solidFill>
          <a:latin typeface="+mn-lt"/>
          <a:ea typeface="+mn-ea"/>
          <a:cs typeface="+mn-cs"/>
        </a:defRPr>
      </a:lvl1pPr>
      <a:lvl2pPr marL="360363" indent="-182563" algn="l" defTabSz="914400" rtl="0" eaLnBrk="1" latinLnBrk="0" hangingPunct="1">
        <a:spcBef>
          <a:spcPct val="20000"/>
        </a:spcBef>
        <a:buClr>
          <a:srgbClr val="C7D101"/>
        </a:buClr>
        <a:buSzPct val="75000"/>
        <a:buFont typeface="Calibri" pitchFamily="34" charset="0"/>
        <a:buChar char="•"/>
        <a:defRPr sz="2200" kern="1200">
          <a:solidFill>
            <a:srgbClr val="C5B176"/>
          </a:solidFill>
          <a:latin typeface="+mn-lt"/>
          <a:ea typeface="+mn-ea"/>
          <a:cs typeface="+mn-cs"/>
        </a:defRPr>
      </a:lvl2pPr>
      <a:lvl3pPr marL="528638" indent="-173038" algn="l" defTabSz="914400" rtl="0" eaLnBrk="1" latinLnBrk="0" hangingPunct="1">
        <a:spcBef>
          <a:spcPct val="20000"/>
        </a:spcBef>
        <a:buClr>
          <a:srgbClr val="C7D101"/>
        </a:buClr>
        <a:buFont typeface="Calibri" pitchFamily="34" charset="0"/>
        <a:buChar char="‒"/>
        <a:defRPr sz="1800" kern="1200">
          <a:solidFill>
            <a:srgbClr val="C5B176"/>
          </a:solidFill>
          <a:latin typeface="+mn-lt"/>
          <a:ea typeface="+mn-ea"/>
          <a:cs typeface="+mn-cs"/>
        </a:defRPr>
      </a:lvl3pPr>
      <a:lvl4pPr marL="727075" indent="-195263" algn="l" defTabSz="914400" rtl="0" eaLnBrk="1" latinLnBrk="0" hangingPunct="1">
        <a:spcBef>
          <a:spcPct val="20000"/>
        </a:spcBef>
        <a:buClr>
          <a:srgbClr val="C7D101"/>
        </a:buClr>
        <a:buFont typeface="Arial" pitchFamily="34" charset="0"/>
        <a:buChar char="–"/>
        <a:defRPr sz="1600" kern="1200">
          <a:solidFill>
            <a:srgbClr val="C5B176"/>
          </a:solidFill>
          <a:latin typeface="+mn-lt"/>
          <a:ea typeface="+mn-ea"/>
          <a:cs typeface="+mn-cs"/>
        </a:defRPr>
      </a:lvl4pPr>
      <a:lvl5pPr marL="896938" indent="-173038" algn="l" defTabSz="914400" rtl="0" eaLnBrk="1" latinLnBrk="0" hangingPunct="1">
        <a:spcBef>
          <a:spcPct val="20000"/>
        </a:spcBef>
        <a:buClr>
          <a:srgbClr val="C7D101"/>
        </a:buClr>
        <a:buFont typeface="Calibri" pitchFamily="34" charset="0"/>
        <a:buChar char="‒"/>
        <a:defRPr sz="1400" kern="1200">
          <a:solidFill>
            <a:srgbClr val="C5B17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-net-arable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farmknowledg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rmknowledg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WP4 – Knowledge platform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/>
              <a:t>Task 4.1 – Knowledge platform &amp; project website -  AU/ICROFS</a:t>
            </a:r>
          </a:p>
          <a:p>
            <a:r>
              <a:rPr lang="da-DK"/>
              <a:t>Task 4.2 – Presentation of end-user material on platform – AU/ICROFS</a:t>
            </a:r>
          </a:p>
          <a:p>
            <a:r>
              <a:rPr lang="da-DK"/>
              <a:t>Task 4.3 – maintaining the platform &amp; moderating the discussion forum – IFOAM EU</a:t>
            </a:r>
          </a:p>
          <a:p>
            <a:r>
              <a:rPr lang="da-DK"/>
              <a:t>Task 4.4 – Online training courses – IAMB</a:t>
            </a:r>
          </a:p>
          <a:p>
            <a:r>
              <a:rPr lang="da-DK"/>
              <a:t>Task 4.5 – Public relations &amp; communication – IFOAM EU</a:t>
            </a:r>
          </a:p>
          <a:p>
            <a:endParaRPr lang="da-DK"/>
          </a:p>
          <a:p>
            <a:r>
              <a:rPr lang="da-DK"/>
              <a:t>Presented by Ilse A. Rasmussen, AU/ICROFS</a:t>
            </a:r>
          </a:p>
        </p:txBody>
      </p:sp>
    </p:spTree>
    <p:extLst>
      <p:ext uri="{BB962C8B-B14F-4D97-AF65-F5344CB8AC3E}">
        <p14:creationId xmlns:p14="http://schemas.microsoft.com/office/powerpoint/2010/main" val="1907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Task 4.4 – Online training courses –</a:t>
            </a:r>
            <a:br>
              <a:rPr lang="da-DK"/>
            </a:br>
            <a:r>
              <a:rPr lang="da-DK"/>
              <a:t> IAMB</a:t>
            </a:r>
            <a:br>
              <a:rPr lang="da-DK"/>
            </a:b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Task starts in February 2017</a:t>
            </a:r>
          </a:p>
        </p:txBody>
      </p:sp>
    </p:spTree>
    <p:extLst>
      <p:ext uri="{BB962C8B-B14F-4D97-AF65-F5344CB8AC3E}">
        <p14:creationId xmlns:p14="http://schemas.microsoft.com/office/powerpoint/2010/main" val="18263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98" y="2209800"/>
            <a:ext cx="3848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13648"/>
            <a:ext cx="2266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7289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4495800" cy="990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a-DK"/>
              <a:t>Task 4.5 – Public relations &amp; </a:t>
            </a:r>
            <a:br>
              <a:rPr lang="da-DK"/>
            </a:br>
            <a:r>
              <a:rPr lang="da-DK"/>
              <a:t>communication – IFOAM EU</a:t>
            </a:r>
            <a:br>
              <a:rPr lang="da-DK"/>
            </a:b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da-DK"/>
              <a:t>EU-level: </a:t>
            </a:r>
          </a:p>
          <a:p>
            <a:pPr lvl="1"/>
            <a:r>
              <a:rPr lang="da-DK"/>
              <a:t>Project website, Website &amp; newsletters of IFOAM EU &amp; TPOrganics</a:t>
            </a:r>
          </a:p>
          <a:p>
            <a:pPr lvl="1"/>
            <a:r>
              <a:rPr lang="da-DK"/>
              <a:t>Press releases</a:t>
            </a:r>
          </a:p>
          <a:p>
            <a:pPr lvl="1"/>
            <a:r>
              <a:rPr lang="da-DK"/>
              <a:t>Presentation at international conferences &amp; workshops</a:t>
            </a:r>
          </a:p>
          <a:p>
            <a:pPr lvl="2"/>
            <a:r>
              <a:rPr lang="da-DK"/>
              <a:t>EXPO2015 Milan, BioFach</a:t>
            </a:r>
          </a:p>
          <a:p>
            <a:r>
              <a:rPr lang="da-DK"/>
              <a:t>National/local level:</a:t>
            </a:r>
          </a:p>
          <a:p>
            <a:pPr lvl="1"/>
            <a:r>
              <a:rPr lang="da-DK"/>
              <a:t>Partners’ communication channels</a:t>
            </a:r>
          </a:p>
          <a:p>
            <a:pPr lvl="2"/>
            <a:r>
              <a:rPr lang="da-DK"/>
              <a:t>17 websites</a:t>
            </a:r>
          </a:p>
          <a:p>
            <a:pPr lvl="2"/>
            <a:r>
              <a:rPr lang="da-DK"/>
              <a:t>55 articles on websites, in newsletters or farmers magazines</a:t>
            </a:r>
          </a:p>
          <a:p>
            <a:pPr lvl="2"/>
            <a:r>
              <a:rPr lang="da-DK"/>
              <a:t>24 videos in three languages</a:t>
            </a:r>
          </a:p>
          <a:p>
            <a:r>
              <a:rPr lang="da-DK"/>
              <a:t>Dissemination has reached</a:t>
            </a:r>
          </a:p>
          <a:p>
            <a:pPr lvl="2"/>
            <a:r>
              <a:rPr lang="da-DK"/>
              <a:t>90,000 scientists</a:t>
            </a:r>
          </a:p>
          <a:p>
            <a:pPr lvl="2"/>
            <a:r>
              <a:rPr lang="da-DK"/>
              <a:t>180,000 farmers &amp; advisers</a:t>
            </a:r>
          </a:p>
          <a:p>
            <a:pPr lvl="2"/>
            <a:r>
              <a:rPr lang="da-DK"/>
              <a:t>1400 policy makers</a:t>
            </a:r>
          </a:p>
          <a:p>
            <a:pPr lvl="2"/>
            <a:r>
              <a:rPr lang="da-DK"/>
              <a:t>25,000 from civil society &amp; general public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929063" cy="13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652" y="6096000"/>
            <a:ext cx="627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905125"/>
            <a:ext cx="1828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529387"/>
            <a:ext cx="5305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51" y="13648"/>
            <a:ext cx="51625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1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More information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Contact: Bram.Moeskops@ifoam-eu.org	</a:t>
            </a:r>
          </a:p>
          <a:p>
            <a:r>
              <a:rPr lang="nl-BE" dirty="0" err="1"/>
              <a:t>Visit</a:t>
            </a:r>
            <a:r>
              <a:rPr lang="nl-BE"/>
              <a:t>: </a:t>
            </a:r>
            <a:r>
              <a:rPr lang="en-GB">
                <a:hlinkClick r:id="rId3"/>
              </a:rPr>
              <a:t>www.ok-net-arable.eu</a:t>
            </a:r>
            <a:endParaRPr lang="en-GB"/>
          </a:p>
          <a:p>
            <a:r>
              <a:rPr lang="en-GB"/>
              <a:t>Visit </a:t>
            </a:r>
            <a:r>
              <a:rPr lang="en-GB">
                <a:hlinkClick r:id="rId4"/>
              </a:rPr>
              <a:t>http://farmknowledge.org/</a:t>
            </a:r>
            <a:r>
              <a:rPr lang="en-GB"/>
              <a:t> </a:t>
            </a:r>
            <a:endParaRPr lang="en-GB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OK-Net Arable has received funding from the European Union’s Horizon 2020 research and innovation programme under grant agreement No. 652654. </a:t>
            </a:r>
          </a:p>
          <a:p>
            <a:pPr marL="0" indent="0">
              <a:buNone/>
            </a:pPr>
            <a:r>
              <a:rPr lang="en-GB" sz="1400" dirty="0"/>
              <a:t>This communication only reflects the author’s view. The Research Executive Agency responsible for any use that may be made of the information provided.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2400"/>
            <a:ext cx="161596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Task 4.1 – Knowledge platform &amp; </a:t>
            </a:r>
            <a:br>
              <a:rPr lang="da-DK"/>
            </a:br>
            <a:r>
              <a:rPr lang="da-DK"/>
              <a:t>project website -  AU/ICROFS</a:t>
            </a:r>
            <a:br>
              <a:rPr lang="da-DK"/>
            </a:b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2864551" cy="4495799"/>
          </a:xfrm>
        </p:spPr>
        <p:txBody>
          <a:bodyPr/>
          <a:lstStyle/>
          <a:p>
            <a:r>
              <a:rPr lang="da-DK"/>
              <a:t>Project website was established May 2015</a:t>
            </a:r>
          </a:p>
          <a:p>
            <a:pPr lvl="1"/>
            <a:r>
              <a:rPr lang="da-DK"/>
              <a:t>Information about the project</a:t>
            </a:r>
          </a:p>
          <a:p>
            <a:pPr lvl="1"/>
            <a:r>
              <a:rPr lang="da-DK"/>
              <a:t>News</a:t>
            </a:r>
          </a:p>
          <a:p>
            <a:pPr lvl="1"/>
            <a:r>
              <a:rPr lang="da-DK"/>
              <a:t>Map with project partners</a:t>
            </a:r>
          </a:p>
          <a:p>
            <a:pPr lvl="1"/>
            <a:endParaRPr lang="da-DK"/>
          </a:p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51" y="2286000"/>
            <a:ext cx="4943475" cy="466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8" y="4649934"/>
            <a:ext cx="1933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8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Task 4.1 – Knowledge platform &amp; </a:t>
            </a:r>
            <a:br>
              <a:rPr lang="da-DK"/>
            </a:br>
            <a:r>
              <a:rPr lang="da-DK"/>
              <a:t>project website -  AU/ICROFS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Survey on farmers’ use of social media (together with WP2 and WP3)</a:t>
            </a:r>
          </a:p>
          <a:p>
            <a:r>
              <a:rPr lang="da-DK"/>
              <a:t>Report on potential discussion forums</a:t>
            </a:r>
          </a:p>
          <a:p>
            <a:r>
              <a:rPr lang="da-DK"/>
              <a:t>”DISQUS” was chosen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048000"/>
            <a:ext cx="31718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" y="4419601"/>
            <a:ext cx="6018518" cy="240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Task 4.1 – Knowledge platform &amp; </a:t>
            </a:r>
            <a:br>
              <a:rPr lang="da-DK"/>
            </a:br>
            <a:r>
              <a:rPr lang="da-DK"/>
              <a:t>project website -  AU/ICROFS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Organic eprints used for metadata about the tools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91731"/>
            <a:ext cx="45910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981"/>
            <a:ext cx="8534401" cy="266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8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Task 4.1 – Knowledge platform &amp; </a:t>
            </a:r>
            <a:br>
              <a:rPr lang="da-DK"/>
            </a:br>
            <a:r>
              <a:rPr lang="da-DK"/>
              <a:t>project website -  AU/ICROFS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2286000" cy="4495799"/>
          </a:xfrm>
        </p:spPr>
        <p:txBody>
          <a:bodyPr>
            <a:normAutofit/>
          </a:bodyPr>
          <a:lstStyle/>
          <a:p>
            <a:r>
              <a:rPr lang="da-DK" sz="2000"/>
              <a:t>Knowledge platform betaversion online 1st March 2016</a:t>
            </a:r>
          </a:p>
          <a:p>
            <a:pPr lvl="1"/>
            <a:r>
              <a:rPr lang="da-DK" sz="2000"/>
              <a:t>Consultation with partners for improvement</a:t>
            </a:r>
          </a:p>
          <a:p>
            <a:r>
              <a:rPr lang="da-DK" sz="2000"/>
              <a:t>Public version launched 3rd October 2016</a:t>
            </a: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200275"/>
            <a:ext cx="55721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438400"/>
            <a:ext cx="4638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Task 4.1 – Knowledge platform &amp; </a:t>
            </a:r>
            <a:br>
              <a:rPr lang="da-DK"/>
            </a:br>
            <a:r>
              <a:rPr lang="da-DK"/>
              <a:t>project website -  AU/ICROFS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10 languages – Google translate + controlled translation</a:t>
            </a:r>
          </a:p>
          <a:p>
            <a:r>
              <a:rPr lang="da-DK"/>
              <a:t>5 themes</a:t>
            </a:r>
          </a:p>
          <a:p>
            <a:r>
              <a:rPr lang="da-DK" smtClean="0"/>
              <a:t>Search </a:t>
            </a:r>
            <a:r>
              <a:rPr lang="da-DK"/>
              <a:t>function – simple or advanced version</a:t>
            </a:r>
          </a:p>
          <a:p>
            <a:r>
              <a:rPr lang="da-DK"/>
              <a:t>31 tools</a:t>
            </a:r>
          </a:p>
          <a:p>
            <a:r>
              <a:rPr lang="da-DK" smtClean="0"/>
              <a:t>Discussion </a:t>
            </a:r>
            <a:r>
              <a:rPr lang="da-DK"/>
              <a:t>forum for each theme &amp; </a:t>
            </a:r>
            <a:r>
              <a:rPr lang="da-DK" smtClean="0"/>
              <a:t>tool</a:t>
            </a:r>
          </a:p>
          <a:p>
            <a:r>
              <a:rPr lang="da-DK" smtClean="0"/>
              <a:t>Rating of tools</a:t>
            </a:r>
            <a:endParaRPr lang="da-DK"/>
          </a:p>
          <a:p>
            <a:r>
              <a:rPr lang="da-DK"/>
              <a:t>”Tip-a-tool”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6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Task 4.2 – Presentation of end-user </a:t>
            </a:r>
            <a:br>
              <a:rPr lang="da-DK"/>
            </a:br>
            <a:r>
              <a:rPr lang="da-DK"/>
              <a:t>material on platform – AU/ICROFS</a:t>
            </a:r>
            <a:br>
              <a:rPr lang="da-DK"/>
            </a:b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30658"/>
            <a:ext cx="7315200" cy="4495799"/>
          </a:xfrm>
        </p:spPr>
        <p:txBody>
          <a:bodyPr/>
          <a:lstStyle/>
          <a:p>
            <a:r>
              <a:rPr lang="da-DK"/>
              <a:t>Nearly 200 tools collected (see 2.3 and 3.3)</a:t>
            </a:r>
          </a:p>
          <a:p>
            <a:pPr lvl="1"/>
            <a:r>
              <a:rPr lang="da-DK"/>
              <a:t>– ranked by relevance, tool type, practicality of recommendations, language &amp; translatability and geographical coverage</a:t>
            </a:r>
          </a:p>
          <a:p>
            <a:r>
              <a:rPr lang="da-DK"/>
              <a:t>30 tools chosen</a:t>
            </a:r>
          </a:p>
          <a:p>
            <a:r>
              <a:rPr lang="da-DK"/>
              <a:t>Tool information on knowledge platform</a:t>
            </a:r>
          </a:p>
          <a:p>
            <a:endParaRPr lang="da-DK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55" y="2955006"/>
            <a:ext cx="2466155" cy="393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51997"/>
            <a:ext cx="365605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Next steps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mtClean="0"/>
              <a:t>T4.2 – Evaluation of new offer of end-user material at project meeting in M22-23</a:t>
            </a:r>
          </a:p>
          <a:p>
            <a:r>
              <a:rPr lang="da-DK" smtClean="0"/>
              <a:t>D4.2 – final report about end-user material  M35</a:t>
            </a:r>
          </a:p>
          <a:p>
            <a:r>
              <a:rPr lang="da-DK" smtClean="0"/>
              <a:t>T4.3 – Maintaining and improving the knowledge platform</a:t>
            </a:r>
          </a:p>
          <a:p>
            <a:r>
              <a:rPr lang="da-DK" smtClean="0"/>
              <a:t>Moderating discussion forum</a:t>
            </a:r>
          </a:p>
          <a:p>
            <a:r>
              <a:rPr lang="da-DK" smtClean="0"/>
              <a:t>D4.4 – plan for continuation of knowledge platform M36</a:t>
            </a:r>
          </a:p>
          <a:p>
            <a:r>
              <a:rPr lang="da-DK" smtClean="0"/>
              <a:t>T4.4 – D4.2 online training courses M33</a:t>
            </a:r>
          </a:p>
          <a:p>
            <a:r>
              <a:rPr lang="da-DK" smtClean="0"/>
              <a:t>T4.5 – PR &amp; communication – reported under WP1</a:t>
            </a:r>
          </a:p>
          <a:p>
            <a:r>
              <a:rPr lang="da-DK" smtClean="0"/>
              <a:t>D4.5 – Practice abstracts M36 – reported under WP1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98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Task 4.3 – maintaining the platform &amp; moderating the discussion forum – IFOAM EU</a:t>
            </a:r>
            <a:br>
              <a:rPr lang="da-DK"/>
            </a:b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No maintaining has been relevant yet.</a:t>
            </a:r>
          </a:p>
          <a:p>
            <a:r>
              <a:rPr lang="da-DK"/>
              <a:t>The moderation of the discussion forum is the responsibility of IFOAM EU</a:t>
            </a:r>
          </a:p>
          <a:p>
            <a:pPr lvl="1"/>
            <a:r>
              <a:rPr lang="da-DK"/>
              <a:t>Scientific partners &amp; external experts will reply</a:t>
            </a:r>
          </a:p>
          <a:p>
            <a:r>
              <a:rPr lang="da-DK"/>
              <a:t>Instruction videos are not necessary</a:t>
            </a:r>
          </a:p>
          <a:p>
            <a:endParaRPr lang="da-DK"/>
          </a:p>
          <a:p>
            <a:pPr lvl="1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93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931F0400E3CF48B6E4D57A7D033285" ma:contentTypeVersion="7" ma:contentTypeDescription="Create a new document." ma:contentTypeScope="" ma:versionID="ddb78cdd53324e4a7dbc898ec77ece00">
  <xsd:schema xmlns:xsd="http://www.w3.org/2001/XMLSchema" xmlns:xs="http://www.w3.org/2001/XMLSchema" xmlns:p="http://schemas.microsoft.com/office/2006/metadata/properties" xmlns:ns2="http://schemas.microsoft.com/sharepoint/v3/fields" xmlns:ns3="3cfc7c45-28bd-43b3-a4fe-4e7639f37ff5" xmlns:ns4="79a80d59-846d-4536-bfca-71cc52aa1afb" targetNamespace="http://schemas.microsoft.com/office/2006/metadata/properties" ma:root="true" ma:fieldsID="74908aeda089cf49395030cb3904c223" ns2:_="" ns3:_="" ns4:_="">
    <xsd:import namespace="http://schemas.microsoft.com/sharepoint/v3/fields"/>
    <xsd:import namespace="3cfc7c45-28bd-43b3-a4fe-4e7639f37ff5"/>
    <xsd:import namespace="79a80d59-846d-4536-bfca-71cc52aa1afb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Meeting_x0020_type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Draft" ma:format="Dropdown" ma:internalName="_Status">
      <xsd:simpleType>
        <xsd:restriction base="dms:Choice">
          <xsd:enumeration value="Draft"/>
          <xsd:enumeration value="In revision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c7c45-28bd-43b3-a4fe-4e7639f37ff5" elementFormDefault="qualified">
    <xsd:import namespace="http://schemas.microsoft.com/office/2006/documentManagement/types"/>
    <xsd:import namespace="http://schemas.microsoft.com/office/infopath/2007/PartnerControls"/>
    <xsd:element name="Meeting_x0020_type" ma:index="9" nillable="true" ma:displayName="Meeting type" ma:default="Project meetings" ma:format="RadioButtons" ma:internalName="Meeting_x0020_type">
      <xsd:simpleType>
        <xsd:restriction base="dms:Choice">
          <xsd:enumeration value="Project meetings"/>
          <xsd:enumeration value="Workshops"/>
          <xsd:enumeration value="Steering committe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80d59-846d-4536-bfca-71cc52aa1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Draft</_Status>
    <Meeting_x0020_type xmlns="3cfc7c45-28bd-43b3-a4fe-4e7639f37ff5">Project meetings</Meeting_x0020_type>
  </documentManagement>
</p:properties>
</file>

<file path=customXml/itemProps1.xml><?xml version="1.0" encoding="utf-8"?>
<ds:datastoreItem xmlns:ds="http://schemas.openxmlformats.org/officeDocument/2006/customXml" ds:itemID="{07E4197F-0960-4346-81BF-E5E80A488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3cfc7c45-28bd-43b3-a4fe-4e7639f37ff5"/>
    <ds:schemaRef ds:uri="79a80d59-846d-4536-bfca-71cc52aa1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3998A5-838F-4032-B6DE-81F02010C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A62A2D-B46D-42B0-B9EF-B0960EFE2949}">
  <ds:schemaRefs>
    <ds:schemaRef ds:uri="http://schemas.microsoft.com/sharepoint/v3/fields"/>
    <ds:schemaRef ds:uri="http://purl.org/dc/terms/"/>
    <ds:schemaRef ds:uri="http://www.w3.org/XML/1998/namespace"/>
    <ds:schemaRef ds:uri="http://schemas.microsoft.com/office/2006/documentManagement/types"/>
    <ds:schemaRef ds:uri="79a80d59-846d-4536-bfca-71cc52aa1afb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cfc7c45-28bd-43b3-a4fe-4e7639f37ff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454</Words>
  <Application>Microsoft Office PowerPoint</Application>
  <PresentationFormat>On-screen Show (4:3)</PresentationFormat>
  <Paragraphs>94</Paragraphs>
  <Slides>12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WP4 – Knowledge platform and communication</vt:lpstr>
      <vt:lpstr>Task 4.1 – Knowledge platform &amp;  project website -  AU/ICROFS </vt:lpstr>
      <vt:lpstr>Task 4.1 – Knowledge platform &amp;  project website -  AU/ICROFS</vt:lpstr>
      <vt:lpstr>Task 4.1 – Knowledge platform &amp;  project website -  AU/ICROFS</vt:lpstr>
      <vt:lpstr>Task 4.1 – Knowledge platform &amp;  project website -  AU/ICROFS</vt:lpstr>
      <vt:lpstr>Task 4.1 – Knowledge platform &amp;  project website -  AU/ICROFS</vt:lpstr>
      <vt:lpstr>Task 4.2 – Presentation of end-user  material on platform – AU/ICROFS </vt:lpstr>
      <vt:lpstr>Next steps</vt:lpstr>
      <vt:lpstr>Task 4.3 – maintaining the platform &amp; moderating the discussion forum – IFOAM EU </vt:lpstr>
      <vt:lpstr>Task 4.4 – Online training courses –  IAMB </vt:lpstr>
      <vt:lpstr>Task 4.5 – Public relations &amp;  communication – IFOAM EU </vt:lpstr>
      <vt:lpstr>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</dc:creator>
  <cp:lastModifiedBy>Anne Juul Hansen</cp:lastModifiedBy>
  <cp:revision>87</cp:revision>
  <dcterms:created xsi:type="dcterms:W3CDTF">2006-08-16T00:00:00Z</dcterms:created>
  <dcterms:modified xsi:type="dcterms:W3CDTF">2017-10-24T10:52:40Z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0x010100EB931F0400E3CF48B6E4D57A7D033285</vt:lpwstr>
  </property>
</Properties>
</file>