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9975" cy="42808525"/>
  <p:notesSz cx="29513213" cy="42041763"/>
  <p:defaultTextStyle>
    <a:defPPr>
      <a:defRPr lang="en-US"/>
    </a:defPPr>
    <a:lvl1pPr marL="0" algn="l" defTabSz="3816706" rtl="0" eaLnBrk="1" latinLnBrk="0" hangingPunct="1">
      <a:defRPr sz="7500" kern="1200">
        <a:solidFill>
          <a:schemeClr val="tx1"/>
        </a:solidFill>
        <a:latin typeface="+mn-lt"/>
        <a:ea typeface="+mn-ea"/>
        <a:cs typeface="+mn-cs"/>
      </a:defRPr>
    </a:lvl1pPr>
    <a:lvl2pPr marL="1908353" algn="l" defTabSz="3816706" rtl="0" eaLnBrk="1" latinLnBrk="0" hangingPunct="1">
      <a:defRPr sz="7500" kern="1200">
        <a:solidFill>
          <a:schemeClr val="tx1"/>
        </a:solidFill>
        <a:latin typeface="+mn-lt"/>
        <a:ea typeface="+mn-ea"/>
        <a:cs typeface="+mn-cs"/>
      </a:defRPr>
    </a:lvl2pPr>
    <a:lvl3pPr marL="3816706" algn="l" defTabSz="3816706" rtl="0" eaLnBrk="1" latinLnBrk="0" hangingPunct="1">
      <a:defRPr sz="7500" kern="1200">
        <a:solidFill>
          <a:schemeClr val="tx1"/>
        </a:solidFill>
        <a:latin typeface="+mn-lt"/>
        <a:ea typeface="+mn-ea"/>
        <a:cs typeface="+mn-cs"/>
      </a:defRPr>
    </a:lvl3pPr>
    <a:lvl4pPr marL="5725058" algn="l" defTabSz="3816706" rtl="0" eaLnBrk="1" latinLnBrk="0" hangingPunct="1">
      <a:defRPr sz="7500" kern="1200">
        <a:solidFill>
          <a:schemeClr val="tx1"/>
        </a:solidFill>
        <a:latin typeface="+mn-lt"/>
        <a:ea typeface="+mn-ea"/>
        <a:cs typeface="+mn-cs"/>
      </a:defRPr>
    </a:lvl4pPr>
    <a:lvl5pPr marL="7633411" algn="l" defTabSz="3816706" rtl="0" eaLnBrk="1" latinLnBrk="0" hangingPunct="1">
      <a:defRPr sz="7500" kern="1200">
        <a:solidFill>
          <a:schemeClr val="tx1"/>
        </a:solidFill>
        <a:latin typeface="+mn-lt"/>
        <a:ea typeface="+mn-ea"/>
        <a:cs typeface="+mn-cs"/>
      </a:defRPr>
    </a:lvl5pPr>
    <a:lvl6pPr marL="9541764" algn="l" defTabSz="3816706" rtl="0" eaLnBrk="1" latinLnBrk="0" hangingPunct="1">
      <a:defRPr sz="7500" kern="1200">
        <a:solidFill>
          <a:schemeClr val="tx1"/>
        </a:solidFill>
        <a:latin typeface="+mn-lt"/>
        <a:ea typeface="+mn-ea"/>
        <a:cs typeface="+mn-cs"/>
      </a:defRPr>
    </a:lvl6pPr>
    <a:lvl7pPr marL="11450117" algn="l" defTabSz="3816706" rtl="0" eaLnBrk="1" latinLnBrk="0" hangingPunct="1">
      <a:defRPr sz="7500" kern="1200">
        <a:solidFill>
          <a:schemeClr val="tx1"/>
        </a:solidFill>
        <a:latin typeface="+mn-lt"/>
        <a:ea typeface="+mn-ea"/>
        <a:cs typeface="+mn-cs"/>
      </a:defRPr>
    </a:lvl7pPr>
    <a:lvl8pPr marL="13358470" algn="l" defTabSz="3816706" rtl="0" eaLnBrk="1" latinLnBrk="0" hangingPunct="1">
      <a:defRPr sz="7500" kern="1200">
        <a:solidFill>
          <a:schemeClr val="tx1"/>
        </a:solidFill>
        <a:latin typeface="+mn-lt"/>
        <a:ea typeface="+mn-ea"/>
        <a:cs typeface="+mn-cs"/>
      </a:defRPr>
    </a:lvl8pPr>
    <a:lvl9pPr marL="15266822" algn="l" defTabSz="3816706" rtl="0" eaLnBrk="1" latinLnBrk="0" hangingPunct="1">
      <a:defRPr sz="7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40" d="100"/>
          <a:sy n="40" d="100"/>
        </p:scale>
        <p:origin x="38" y="3878"/>
      </p:cViewPr>
      <p:guideLst>
        <p:guide orient="horz" pos="13485"/>
        <p:guide pos="95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1002" y="13298395"/>
            <a:ext cx="25737980" cy="9176087"/>
          </a:xfrm>
        </p:spPr>
        <p:txBody>
          <a:bodyPr/>
          <a:lstStyle/>
          <a:p>
            <a:r>
              <a:rPr lang="en-US" smtClean="0"/>
              <a:t>Click to edit Master title style</a:t>
            </a:r>
            <a:endParaRPr lang="en-GB"/>
          </a:p>
        </p:txBody>
      </p:sp>
      <p:sp>
        <p:nvSpPr>
          <p:cNvPr id="3" name="Subtitle 2"/>
          <p:cNvSpPr>
            <a:spLocks noGrp="1"/>
          </p:cNvSpPr>
          <p:nvPr>
            <p:ph type="subTitle" idx="1"/>
          </p:nvPr>
        </p:nvSpPr>
        <p:spPr>
          <a:xfrm>
            <a:off x="4541996" y="24258167"/>
            <a:ext cx="21195984" cy="10939954"/>
          </a:xfrm>
        </p:spPr>
        <p:txBody>
          <a:bodyPr/>
          <a:lstStyle>
            <a:lvl1pPr marL="0" indent="0" algn="ctr">
              <a:buNone/>
              <a:defRPr>
                <a:solidFill>
                  <a:schemeClr val="tx1">
                    <a:tint val="75000"/>
                  </a:schemeClr>
                </a:solidFill>
              </a:defRPr>
            </a:lvl1pPr>
            <a:lvl2pPr marL="1908353" indent="0" algn="ctr">
              <a:buNone/>
              <a:defRPr>
                <a:solidFill>
                  <a:schemeClr val="tx1">
                    <a:tint val="75000"/>
                  </a:schemeClr>
                </a:solidFill>
              </a:defRPr>
            </a:lvl2pPr>
            <a:lvl3pPr marL="3816706" indent="0" algn="ctr">
              <a:buNone/>
              <a:defRPr>
                <a:solidFill>
                  <a:schemeClr val="tx1">
                    <a:tint val="75000"/>
                  </a:schemeClr>
                </a:solidFill>
              </a:defRPr>
            </a:lvl3pPr>
            <a:lvl4pPr marL="5725058" indent="0" algn="ctr">
              <a:buNone/>
              <a:defRPr>
                <a:solidFill>
                  <a:schemeClr val="tx1">
                    <a:tint val="75000"/>
                  </a:schemeClr>
                </a:solidFill>
              </a:defRPr>
            </a:lvl4pPr>
            <a:lvl5pPr marL="7633411" indent="0" algn="ctr">
              <a:buNone/>
              <a:defRPr>
                <a:solidFill>
                  <a:schemeClr val="tx1">
                    <a:tint val="75000"/>
                  </a:schemeClr>
                </a:solidFill>
              </a:defRPr>
            </a:lvl5pPr>
            <a:lvl6pPr marL="9541764" indent="0" algn="ctr">
              <a:buNone/>
              <a:defRPr>
                <a:solidFill>
                  <a:schemeClr val="tx1">
                    <a:tint val="75000"/>
                  </a:schemeClr>
                </a:solidFill>
              </a:defRPr>
            </a:lvl6pPr>
            <a:lvl7pPr marL="11450117" indent="0" algn="ctr">
              <a:buNone/>
              <a:defRPr>
                <a:solidFill>
                  <a:schemeClr val="tx1">
                    <a:tint val="75000"/>
                  </a:schemeClr>
                </a:solidFill>
              </a:defRPr>
            </a:lvl7pPr>
            <a:lvl8pPr marL="13358470" indent="0" algn="ctr">
              <a:buNone/>
              <a:defRPr>
                <a:solidFill>
                  <a:schemeClr val="tx1">
                    <a:tint val="75000"/>
                  </a:schemeClr>
                </a:solidFill>
              </a:defRPr>
            </a:lvl8pPr>
            <a:lvl9pPr marL="15266822"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8AD3AC8-33AE-46BA-BE12-3E508A90A084}" type="datetimeFigureOut">
              <a:rPr lang="en-GB" smtClean="0"/>
              <a:t>31/08/2016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5E3795-999B-49D7-A75C-84FC71610353}" type="slidenum">
              <a:rPr lang="en-GB" smtClean="0"/>
              <a:t>‹#›</a:t>
            </a:fld>
            <a:endParaRPr lang="en-GB"/>
          </a:p>
        </p:txBody>
      </p:sp>
    </p:spTree>
    <p:extLst>
      <p:ext uri="{BB962C8B-B14F-4D97-AF65-F5344CB8AC3E}">
        <p14:creationId xmlns:p14="http://schemas.microsoft.com/office/powerpoint/2010/main" val="3946241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AD3AC8-33AE-46BA-BE12-3E508A90A084}" type="datetimeFigureOut">
              <a:rPr lang="en-GB" smtClean="0"/>
              <a:t>31/08/2016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5E3795-999B-49D7-A75C-84FC71610353}" type="slidenum">
              <a:rPr lang="en-GB" smtClean="0"/>
              <a:t>‹#›</a:t>
            </a:fld>
            <a:endParaRPr lang="en-GB"/>
          </a:p>
        </p:txBody>
      </p:sp>
    </p:spTree>
    <p:extLst>
      <p:ext uri="{BB962C8B-B14F-4D97-AF65-F5344CB8AC3E}">
        <p14:creationId xmlns:p14="http://schemas.microsoft.com/office/powerpoint/2010/main" val="1213729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52985" y="1714330"/>
            <a:ext cx="6812995" cy="36525979"/>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13999" y="1714330"/>
            <a:ext cx="19934317" cy="3652597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AD3AC8-33AE-46BA-BE12-3E508A90A084}" type="datetimeFigureOut">
              <a:rPr lang="en-GB" smtClean="0"/>
              <a:t>31/08/2016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5E3795-999B-49D7-A75C-84FC71610353}" type="slidenum">
              <a:rPr lang="en-GB" smtClean="0"/>
              <a:t>‹#›</a:t>
            </a:fld>
            <a:endParaRPr lang="en-GB"/>
          </a:p>
        </p:txBody>
      </p:sp>
    </p:spTree>
    <p:extLst>
      <p:ext uri="{BB962C8B-B14F-4D97-AF65-F5344CB8AC3E}">
        <p14:creationId xmlns:p14="http://schemas.microsoft.com/office/powerpoint/2010/main" val="3028201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8AD3AC8-33AE-46BA-BE12-3E508A90A084}" type="datetimeFigureOut">
              <a:rPr lang="en-GB" smtClean="0"/>
              <a:t>31/08/2016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5E3795-999B-49D7-A75C-84FC71610353}" type="slidenum">
              <a:rPr lang="en-GB" smtClean="0"/>
              <a:t>‹#›</a:t>
            </a:fld>
            <a:endParaRPr lang="en-GB"/>
          </a:p>
        </p:txBody>
      </p:sp>
    </p:spTree>
    <p:extLst>
      <p:ext uri="{BB962C8B-B14F-4D97-AF65-F5344CB8AC3E}">
        <p14:creationId xmlns:p14="http://schemas.microsoft.com/office/powerpoint/2010/main" val="1939234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13" y="27508444"/>
            <a:ext cx="25737980" cy="8502250"/>
          </a:xfrm>
        </p:spPr>
        <p:txBody>
          <a:bodyPr anchor="t"/>
          <a:lstStyle>
            <a:lvl1pPr algn="l">
              <a:defRPr sz="16700" b="1" cap="all"/>
            </a:lvl1pPr>
          </a:lstStyle>
          <a:p>
            <a:r>
              <a:rPr lang="en-US" smtClean="0"/>
              <a:t>Click to edit Master title style</a:t>
            </a:r>
            <a:endParaRPr lang="en-GB"/>
          </a:p>
        </p:txBody>
      </p:sp>
      <p:sp>
        <p:nvSpPr>
          <p:cNvPr id="3" name="Text Placeholder 2"/>
          <p:cNvSpPr>
            <a:spLocks noGrp="1"/>
          </p:cNvSpPr>
          <p:nvPr>
            <p:ph type="body" idx="1"/>
          </p:nvPr>
        </p:nvSpPr>
        <p:spPr>
          <a:xfrm>
            <a:off x="2391913" y="18144081"/>
            <a:ext cx="25737980" cy="9364363"/>
          </a:xfrm>
        </p:spPr>
        <p:txBody>
          <a:bodyPr anchor="b"/>
          <a:lstStyle>
            <a:lvl1pPr marL="0" indent="0">
              <a:buNone/>
              <a:defRPr sz="8300">
                <a:solidFill>
                  <a:schemeClr val="tx1">
                    <a:tint val="75000"/>
                  </a:schemeClr>
                </a:solidFill>
              </a:defRPr>
            </a:lvl1pPr>
            <a:lvl2pPr marL="1908353" indent="0">
              <a:buNone/>
              <a:defRPr sz="7500">
                <a:solidFill>
                  <a:schemeClr val="tx1">
                    <a:tint val="75000"/>
                  </a:schemeClr>
                </a:solidFill>
              </a:defRPr>
            </a:lvl2pPr>
            <a:lvl3pPr marL="3816706" indent="0">
              <a:buNone/>
              <a:defRPr sz="6700">
                <a:solidFill>
                  <a:schemeClr val="tx1">
                    <a:tint val="75000"/>
                  </a:schemeClr>
                </a:solidFill>
              </a:defRPr>
            </a:lvl3pPr>
            <a:lvl4pPr marL="5725058" indent="0">
              <a:buNone/>
              <a:defRPr sz="5800">
                <a:solidFill>
                  <a:schemeClr val="tx1">
                    <a:tint val="75000"/>
                  </a:schemeClr>
                </a:solidFill>
              </a:defRPr>
            </a:lvl4pPr>
            <a:lvl5pPr marL="7633411" indent="0">
              <a:buNone/>
              <a:defRPr sz="5800">
                <a:solidFill>
                  <a:schemeClr val="tx1">
                    <a:tint val="75000"/>
                  </a:schemeClr>
                </a:solidFill>
              </a:defRPr>
            </a:lvl5pPr>
            <a:lvl6pPr marL="9541764" indent="0">
              <a:buNone/>
              <a:defRPr sz="5800">
                <a:solidFill>
                  <a:schemeClr val="tx1">
                    <a:tint val="75000"/>
                  </a:schemeClr>
                </a:solidFill>
              </a:defRPr>
            </a:lvl6pPr>
            <a:lvl7pPr marL="11450117" indent="0">
              <a:buNone/>
              <a:defRPr sz="5800">
                <a:solidFill>
                  <a:schemeClr val="tx1">
                    <a:tint val="75000"/>
                  </a:schemeClr>
                </a:solidFill>
              </a:defRPr>
            </a:lvl7pPr>
            <a:lvl8pPr marL="13358470" indent="0">
              <a:buNone/>
              <a:defRPr sz="5800">
                <a:solidFill>
                  <a:schemeClr val="tx1">
                    <a:tint val="75000"/>
                  </a:schemeClr>
                </a:solidFill>
              </a:defRPr>
            </a:lvl8pPr>
            <a:lvl9pPr marL="15266822" indent="0">
              <a:buNone/>
              <a:defRPr sz="5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AD3AC8-33AE-46BA-BE12-3E508A90A084}" type="datetimeFigureOut">
              <a:rPr lang="en-GB" smtClean="0"/>
              <a:t>31/08/2016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5E3795-999B-49D7-A75C-84FC71610353}" type="slidenum">
              <a:rPr lang="en-GB" smtClean="0"/>
              <a:t>‹#›</a:t>
            </a:fld>
            <a:endParaRPr lang="en-GB"/>
          </a:p>
        </p:txBody>
      </p:sp>
    </p:spTree>
    <p:extLst>
      <p:ext uri="{BB962C8B-B14F-4D97-AF65-F5344CB8AC3E}">
        <p14:creationId xmlns:p14="http://schemas.microsoft.com/office/powerpoint/2010/main" val="579031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13997" y="9988660"/>
            <a:ext cx="13373656" cy="28251647"/>
          </a:xfrm>
        </p:spPr>
        <p:txBody>
          <a:bodyPr/>
          <a:lstStyle>
            <a:lvl1pPr>
              <a:defRPr sz="11700"/>
            </a:lvl1pPr>
            <a:lvl2pPr>
              <a:defRPr sz="10000"/>
            </a:lvl2pPr>
            <a:lvl3pPr>
              <a:defRPr sz="8300"/>
            </a:lvl3pPr>
            <a:lvl4pPr>
              <a:defRPr sz="7500"/>
            </a:lvl4pPr>
            <a:lvl5pPr>
              <a:defRPr sz="7500"/>
            </a:lvl5pPr>
            <a:lvl6pPr>
              <a:defRPr sz="7500"/>
            </a:lvl6pPr>
            <a:lvl7pPr>
              <a:defRPr sz="7500"/>
            </a:lvl7pPr>
            <a:lvl8pPr>
              <a:defRPr sz="7500"/>
            </a:lvl8pPr>
            <a:lvl9pPr>
              <a:defRPr sz="7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5392322" y="9988660"/>
            <a:ext cx="13373656" cy="28251647"/>
          </a:xfrm>
        </p:spPr>
        <p:txBody>
          <a:bodyPr/>
          <a:lstStyle>
            <a:lvl1pPr>
              <a:defRPr sz="11700"/>
            </a:lvl1pPr>
            <a:lvl2pPr>
              <a:defRPr sz="10000"/>
            </a:lvl2pPr>
            <a:lvl3pPr>
              <a:defRPr sz="8300"/>
            </a:lvl3pPr>
            <a:lvl4pPr>
              <a:defRPr sz="7500"/>
            </a:lvl4pPr>
            <a:lvl5pPr>
              <a:defRPr sz="7500"/>
            </a:lvl5pPr>
            <a:lvl6pPr>
              <a:defRPr sz="7500"/>
            </a:lvl6pPr>
            <a:lvl7pPr>
              <a:defRPr sz="7500"/>
            </a:lvl7pPr>
            <a:lvl8pPr>
              <a:defRPr sz="7500"/>
            </a:lvl8pPr>
            <a:lvl9pPr>
              <a:defRPr sz="7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8AD3AC8-33AE-46BA-BE12-3E508A90A084}" type="datetimeFigureOut">
              <a:rPr lang="en-GB" smtClean="0"/>
              <a:t>31/08/2016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5E3795-999B-49D7-A75C-84FC71610353}" type="slidenum">
              <a:rPr lang="en-GB" smtClean="0"/>
              <a:t>‹#›</a:t>
            </a:fld>
            <a:endParaRPr lang="en-GB"/>
          </a:p>
        </p:txBody>
      </p:sp>
    </p:spTree>
    <p:extLst>
      <p:ext uri="{BB962C8B-B14F-4D97-AF65-F5344CB8AC3E}">
        <p14:creationId xmlns:p14="http://schemas.microsoft.com/office/powerpoint/2010/main" val="1765110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514004" y="9582377"/>
            <a:ext cx="13378912" cy="3993478"/>
          </a:xfrm>
        </p:spPr>
        <p:txBody>
          <a:bodyPr anchor="b"/>
          <a:lstStyle>
            <a:lvl1pPr marL="0" indent="0">
              <a:buNone/>
              <a:defRPr sz="10000" b="1"/>
            </a:lvl1pPr>
            <a:lvl2pPr marL="1908353" indent="0">
              <a:buNone/>
              <a:defRPr sz="8300" b="1"/>
            </a:lvl2pPr>
            <a:lvl3pPr marL="3816706" indent="0">
              <a:buNone/>
              <a:defRPr sz="7500" b="1"/>
            </a:lvl3pPr>
            <a:lvl4pPr marL="5725058" indent="0">
              <a:buNone/>
              <a:defRPr sz="6700" b="1"/>
            </a:lvl4pPr>
            <a:lvl5pPr marL="7633411" indent="0">
              <a:buNone/>
              <a:defRPr sz="6700" b="1"/>
            </a:lvl5pPr>
            <a:lvl6pPr marL="9541764" indent="0">
              <a:buNone/>
              <a:defRPr sz="6700" b="1"/>
            </a:lvl6pPr>
            <a:lvl7pPr marL="11450117" indent="0">
              <a:buNone/>
              <a:defRPr sz="6700" b="1"/>
            </a:lvl7pPr>
            <a:lvl8pPr marL="13358470" indent="0">
              <a:buNone/>
              <a:defRPr sz="6700" b="1"/>
            </a:lvl8pPr>
            <a:lvl9pPr marL="15266822" indent="0">
              <a:buNone/>
              <a:defRPr sz="6700" b="1"/>
            </a:lvl9pPr>
          </a:lstStyle>
          <a:p>
            <a:pPr lvl="0"/>
            <a:r>
              <a:rPr lang="en-US" smtClean="0"/>
              <a:t>Click to edit Master text styles</a:t>
            </a:r>
          </a:p>
        </p:txBody>
      </p:sp>
      <p:sp>
        <p:nvSpPr>
          <p:cNvPr id="4" name="Content Placeholder 3"/>
          <p:cNvSpPr>
            <a:spLocks noGrp="1"/>
          </p:cNvSpPr>
          <p:nvPr>
            <p:ph sz="half" idx="2"/>
          </p:nvPr>
        </p:nvSpPr>
        <p:spPr>
          <a:xfrm>
            <a:off x="1514004" y="13575853"/>
            <a:ext cx="13378912" cy="24664452"/>
          </a:xfrm>
        </p:spPr>
        <p:txBody>
          <a:bodyPr/>
          <a:lstStyle>
            <a:lvl1pPr>
              <a:defRPr sz="10000"/>
            </a:lvl1pPr>
            <a:lvl2pPr>
              <a:defRPr sz="8300"/>
            </a:lvl2pPr>
            <a:lvl3pPr>
              <a:defRPr sz="7500"/>
            </a:lvl3pPr>
            <a:lvl4pPr>
              <a:defRPr sz="6700"/>
            </a:lvl4pPr>
            <a:lvl5pPr>
              <a:defRPr sz="6700"/>
            </a:lvl5pPr>
            <a:lvl6pPr>
              <a:defRPr sz="6700"/>
            </a:lvl6pPr>
            <a:lvl7pPr>
              <a:defRPr sz="6700"/>
            </a:lvl7pPr>
            <a:lvl8pPr>
              <a:defRPr sz="6700"/>
            </a:lvl8pPr>
            <a:lvl9pPr>
              <a:defRPr sz="6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5381810" y="9582377"/>
            <a:ext cx="13384168" cy="3993478"/>
          </a:xfrm>
        </p:spPr>
        <p:txBody>
          <a:bodyPr anchor="b"/>
          <a:lstStyle>
            <a:lvl1pPr marL="0" indent="0">
              <a:buNone/>
              <a:defRPr sz="10000" b="1"/>
            </a:lvl1pPr>
            <a:lvl2pPr marL="1908353" indent="0">
              <a:buNone/>
              <a:defRPr sz="8300" b="1"/>
            </a:lvl2pPr>
            <a:lvl3pPr marL="3816706" indent="0">
              <a:buNone/>
              <a:defRPr sz="7500" b="1"/>
            </a:lvl3pPr>
            <a:lvl4pPr marL="5725058" indent="0">
              <a:buNone/>
              <a:defRPr sz="6700" b="1"/>
            </a:lvl4pPr>
            <a:lvl5pPr marL="7633411" indent="0">
              <a:buNone/>
              <a:defRPr sz="6700" b="1"/>
            </a:lvl5pPr>
            <a:lvl6pPr marL="9541764" indent="0">
              <a:buNone/>
              <a:defRPr sz="6700" b="1"/>
            </a:lvl6pPr>
            <a:lvl7pPr marL="11450117" indent="0">
              <a:buNone/>
              <a:defRPr sz="6700" b="1"/>
            </a:lvl7pPr>
            <a:lvl8pPr marL="13358470" indent="0">
              <a:buNone/>
              <a:defRPr sz="6700" b="1"/>
            </a:lvl8pPr>
            <a:lvl9pPr marL="15266822" indent="0">
              <a:buNone/>
              <a:defRPr sz="6700" b="1"/>
            </a:lvl9pPr>
          </a:lstStyle>
          <a:p>
            <a:pPr lvl="0"/>
            <a:r>
              <a:rPr lang="en-US" smtClean="0"/>
              <a:t>Click to edit Master text styles</a:t>
            </a:r>
          </a:p>
        </p:txBody>
      </p:sp>
      <p:sp>
        <p:nvSpPr>
          <p:cNvPr id="6" name="Content Placeholder 5"/>
          <p:cNvSpPr>
            <a:spLocks noGrp="1"/>
          </p:cNvSpPr>
          <p:nvPr>
            <p:ph sz="quarter" idx="4"/>
          </p:nvPr>
        </p:nvSpPr>
        <p:spPr>
          <a:xfrm>
            <a:off x="15381810" y="13575853"/>
            <a:ext cx="13384168" cy="24664452"/>
          </a:xfrm>
        </p:spPr>
        <p:txBody>
          <a:bodyPr/>
          <a:lstStyle>
            <a:lvl1pPr>
              <a:defRPr sz="10000"/>
            </a:lvl1pPr>
            <a:lvl2pPr>
              <a:defRPr sz="8300"/>
            </a:lvl2pPr>
            <a:lvl3pPr>
              <a:defRPr sz="7500"/>
            </a:lvl3pPr>
            <a:lvl4pPr>
              <a:defRPr sz="6700"/>
            </a:lvl4pPr>
            <a:lvl5pPr>
              <a:defRPr sz="6700"/>
            </a:lvl5pPr>
            <a:lvl6pPr>
              <a:defRPr sz="6700"/>
            </a:lvl6pPr>
            <a:lvl7pPr>
              <a:defRPr sz="6700"/>
            </a:lvl7pPr>
            <a:lvl8pPr>
              <a:defRPr sz="6700"/>
            </a:lvl8pPr>
            <a:lvl9pPr>
              <a:defRPr sz="6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8AD3AC8-33AE-46BA-BE12-3E508A90A084}" type="datetimeFigureOut">
              <a:rPr lang="en-GB" smtClean="0"/>
              <a:t>31/08/2016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E5E3795-999B-49D7-A75C-84FC71610353}" type="slidenum">
              <a:rPr lang="en-GB" smtClean="0"/>
              <a:t>‹#›</a:t>
            </a:fld>
            <a:endParaRPr lang="en-GB"/>
          </a:p>
        </p:txBody>
      </p:sp>
    </p:spTree>
    <p:extLst>
      <p:ext uri="{BB962C8B-B14F-4D97-AF65-F5344CB8AC3E}">
        <p14:creationId xmlns:p14="http://schemas.microsoft.com/office/powerpoint/2010/main" val="3341477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8AD3AC8-33AE-46BA-BE12-3E508A90A084}" type="datetimeFigureOut">
              <a:rPr lang="en-GB" smtClean="0"/>
              <a:t>31/08/2016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E5E3795-999B-49D7-A75C-84FC71610353}" type="slidenum">
              <a:rPr lang="en-GB" smtClean="0"/>
              <a:t>‹#›</a:t>
            </a:fld>
            <a:endParaRPr lang="en-GB"/>
          </a:p>
        </p:txBody>
      </p:sp>
    </p:spTree>
    <p:extLst>
      <p:ext uri="{BB962C8B-B14F-4D97-AF65-F5344CB8AC3E}">
        <p14:creationId xmlns:p14="http://schemas.microsoft.com/office/powerpoint/2010/main" val="563875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AD3AC8-33AE-46BA-BE12-3E508A90A084}" type="datetimeFigureOut">
              <a:rPr lang="en-GB" smtClean="0"/>
              <a:t>31/08/2016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E5E3795-999B-49D7-A75C-84FC71610353}" type="slidenum">
              <a:rPr lang="en-GB" smtClean="0"/>
              <a:t>‹#›</a:t>
            </a:fld>
            <a:endParaRPr lang="en-GB"/>
          </a:p>
        </p:txBody>
      </p:sp>
    </p:spTree>
    <p:extLst>
      <p:ext uri="{BB962C8B-B14F-4D97-AF65-F5344CB8AC3E}">
        <p14:creationId xmlns:p14="http://schemas.microsoft.com/office/powerpoint/2010/main" val="3160780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001" y="1704411"/>
            <a:ext cx="9961905" cy="7253668"/>
          </a:xfrm>
        </p:spPr>
        <p:txBody>
          <a:bodyPr anchor="b"/>
          <a:lstStyle>
            <a:lvl1pPr algn="l">
              <a:defRPr sz="8300" b="1"/>
            </a:lvl1pPr>
          </a:lstStyle>
          <a:p>
            <a:r>
              <a:rPr lang="en-US" smtClean="0"/>
              <a:t>Click to edit Master title style</a:t>
            </a:r>
            <a:endParaRPr lang="en-GB"/>
          </a:p>
        </p:txBody>
      </p:sp>
      <p:sp>
        <p:nvSpPr>
          <p:cNvPr id="3" name="Content Placeholder 2"/>
          <p:cNvSpPr>
            <a:spLocks noGrp="1"/>
          </p:cNvSpPr>
          <p:nvPr>
            <p:ph idx="1"/>
          </p:nvPr>
        </p:nvSpPr>
        <p:spPr>
          <a:xfrm>
            <a:off x="11838633" y="1704415"/>
            <a:ext cx="16927347" cy="36535890"/>
          </a:xfrm>
        </p:spPr>
        <p:txBody>
          <a:bodyPr/>
          <a:lstStyle>
            <a:lvl1pPr>
              <a:defRPr sz="13400"/>
            </a:lvl1pPr>
            <a:lvl2pPr>
              <a:defRPr sz="11700"/>
            </a:lvl2pPr>
            <a:lvl3pPr>
              <a:defRPr sz="10000"/>
            </a:lvl3pPr>
            <a:lvl4pPr>
              <a:defRPr sz="8300"/>
            </a:lvl4pPr>
            <a:lvl5pPr>
              <a:defRPr sz="8300"/>
            </a:lvl5pPr>
            <a:lvl6pPr>
              <a:defRPr sz="8300"/>
            </a:lvl6pPr>
            <a:lvl7pPr>
              <a:defRPr sz="8300"/>
            </a:lvl7pPr>
            <a:lvl8pPr>
              <a:defRPr sz="8300"/>
            </a:lvl8pPr>
            <a:lvl9pPr>
              <a:defRPr sz="8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514001" y="8958083"/>
            <a:ext cx="9961905" cy="29282222"/>
          </a:xfrm>
        </p:spPr>
        <p:txBody>
          <a:bodyPr/>
          <a:lstStyle>
            <a:lvl1pPr marL="0" indent="0">
              <a:buNone/>
              <a:defRPr sz="5800"/>
            </a:lvl1pPr>
            <a:lvl2pPr marL="1908353" indent="0">
              <a:buNone/>
              <a:defRPr sz="5000"/>
            </a:lvl2pPr>
            <a:lvl3pPr marL="3816706" indent="0">
              <a:buNone/>
              <a:defRPr sz="4200"/>
            </a:lvl3pPr>
            <a:lvl4pPr marL="5725058" indent="0">
              <a:buNone/>
              <a:defRPr sz="3800"/>
            </a:lvl4pPr>
            <a:lvl5pPr marL="7633411" indent="0">
              <a:buNone/>
              <a:defRPr sz="3800"/>
            </a:lvl5pPr>
            <a:lvl6pPr marL="9541764" indent="0">
              <a:buNone/>
              <a:defRPr sz="3800"/>
            </a:lvl6pPr>
            <a:lvl7pPr marL="11450117" indent="0">
              <a:buNone/>
              <a:defRPr sz="3800"/>
            </a:lvl7pPr>
            <a:lvl8pPr marL="13358470" indent="0">
              <a:buNone/>
              <a:defRPr sz="3800"/>
            </a:lvl8pPr>
            <a:lvl9pPr marL="15266822" indent="0">
              <a:buNone/>
              <a:defRPr sz="3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D3AC8-33AE-46BA-BE12-3E508A90A084}" type="datetimeFigureOut">
              <a:rPr lang="en-GB" smtClean="0"/>
              <a:t>31/08/2016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5E3795-999B-49D7-A75C-84FC71610353}" type="slidenum">
              <a:rPr lang="en-GB" smtClean="0"/>
              <a:t>‹#›</a:t>
            </a:fld>
            <a:endParaRPr lang="en-GB"/>
          </a:p>
        </p:txBody>
      </p:sp>
    </p:spTree>
    <p:extLst>
      <p:ext uri="{BB962C8B-B14F-4D97-AF65-F5344CB8AC3E}">
        <p14:creationId xmlns:p14="http://schemas.microsoft.com/office/powerpoint/2010/main" val="2359108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088" y="29965965"/>
            <a:ext cx="18167986" cy="3537654"/>
          </a:xfrm>
        </p:spPr>
        <p:txBody>
          <a:bodyPr anchor="b"/>
          <a:lstStyle>
            <a:lvl1pPr algn="l">
              <a:defRPr sz="8300" b="1"/>
            </a:lvl1pPr>
          </a:lstStyle>
          <a:p>
            <a:r>
              <a:rPr lang="en-US" smtClean="0"/>
              <a:t>Click to edit Master title style</a:t>
            </a:r>
            <a:endParaRPr lang="en-GB"/>
          </a:p>
        </p:txBody>
      </p:sp>
      <p:sp>
        <p:nvSpPr>
          <p:cNvPr id="3" name="Picture Placeholder 2"/>
          <p:cNvSpPr>
            <a:spLocks noGrp="1"/>
          </p:cNvSpPr>
          <p:nvPr>
            <p:ph type="pic" idx="1"/>
          </p:nvPr>
        </p:nvSpPr>
        <p:spPr>
          <a:xfrm>
            <a:off x="5935088" y="3825022"/>
            <a:ext cx="18167986" cy="25685116"/>
          </a:xfrm>
        </p:spPr>
        <p:txBody>
          <a:bodyPr/>
          <a:lstStyle>
            <a:lvl1pPr marL="0" indent="0">
              <a:buNone/>
              <a:defRPr sz="13400"/>
            </a:lvl1pPr>
            <a:lvl2pPr marL="1908353" indent="0">
              <a:buNone/>
              <a:defRPr sz="11700"/>
            </a:lvl2pPr>
            <a:lvl3pPr marL="3816706" indent="0">
              <a:buNone/>
              <a:defRPr sz="10000"/>
            </a:lvl3pPr>
            <a:lvl4pPr marL="5725058" indent="0">
              <a:buNone/>
              <a:defRPr sz="8300"/>
            </a:lvl4pPr>
            <a:lvl5pPr marL="7633411" indent="0">
              <a:buNone/>
              <a:defRPr sz="8300"/>
            </a:lvl5pPr>
            <a:lvl6pPr marL="9541764" indent="0">
              <a:buNone/>
              <a:defRPr sz="8300"/>
            </a:lvl6pPr>
            <a:lvl7pPr marL="11450117" indent="0">
              <a:buNone/>
              <a:defRPr sz="8300"/>
            </a:lvl7pPr>
            <a:lvl8pPr marL="13358470" indent="0">
              <a:buNone/>
              <a:defRPr sz="8300"/>
            </a:lvl8pPr>
            <a:lvl9pPr marL="15266822" indent="0">
              <a:buNone/>
              <a:defRPr sz="8300"/>
            </a:lvl9pPr>
          </a:lstStyle>
          <a:p>
            <a:endParaRPr lang="en-GB"/>
          </a:p>
        </p:txBody>
      </p:sp>
      <p:sp>
        <p:nvSpPr>
          <p:cNvPr id="4" name="Text Placeholder 3"/>
          <p:cNvSpPr>
            <a:spLocks noGrp="1"/>
          </p:cNvSpPr>
          <p:nvPr>
            <p:ph type="body" sz="half" idx="2"/>
          </p:nvPr>
        </p:nvSpPr>
        <p:spPr>
          <a:xfrm>
            <a:off x="5935088" y="33503619"/>
            <a:ext cx="18167986" cy="5024053"/>
          </a:xfrm>
        </p:spPr>
        <p:txBody>
          <a:bodyPr/>
          <a:lstStyle>
            <a:lvl1pPr marL="0" indent="0">
              <a:buNone/>
              <a:defRPr sz="5800"/>
            </a:lvl1pPr>
            <a:lvl2pPr marL="1908353" indent="0">
              <a:buNone/>
              <a:defRPr sz="5000"/>
            </a:lvl2pPr>
            <a:lvl3pPr marL="3816706" indent="0">
              <a:buNone/>
              <a:defRPr sz="4200"/>
            </a:lvl3pPr>
            <a:lvl4pPr marL="5725058" indent="0">
              <a:buNone/>
              <a:defRPr sz="3800"/>
            </a:lvl4pPr>
            <a:lvl5pPr marL="7633411" indent="0">
              <a:buNone/>
              <a:defRPr sz="3800"/>
            </a:lvl5pPr>
            <a:lvl6pPr marL="9541764" indent="0">
              <a:buNone/>
              <a:defRPr sz="3800"/>
            </a:lvl6pPr>
            <a:lvl7pPr marL="11450117" indent="0">
              <a:buNone/>
              <a:defRPr sz="3800"/>
            </a:lvl7pPr>
            <a:lvl8pPr marL="13358470" indent="0">
              <a:buNone/>
              <a:defRPr sz="3800"/>
            </a:lvl8pPr>
            <a:lvl9pPr marL="15266822" indent="0">
              <a:buNone/>
              <a:defRPr sz="3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D3AC8-33AE-46BA-BE12-3E508A90A084}" type="datetimeFigureOut">
              <a:rPr lang="en-GB" smtClean="0"/>
              <a:t>31/08/2016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5E3795-999B-49D7-A75C-84FC71610353}" type="slidenum">
              <a:rPr lang="en-GB" smtClean="0"/>
              <a:t>‹#›</a:t>
            </a:fld>
            <a:endParaRPr lang="en-GB"/>
          </a:p>
        </p:txBody>
      </p:sp>
    </p:spTree>
    <p:extLst>
      <p:ext uri="{BB962C8B-B14F-4D97-AF65-F5344CB8AC3E}">
        <p14:creationId xmlns:p14="http://schemas.microsoft.com/office/powerpoint/2010/main" val="419902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4003" y="1714326"/>
            <a:ext cx="27251977" cy="7134756"/>
          </a:xfrm>
          <a:prstGeom prst="rect">
            <a:avLst/>
          </a:prstGeom>
        </p:spPr>
        <p:txBody>
          <a:bodyPr vert="horz" lIns="381671" tIns="190835" rIns="381671" bIns="190835"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514003" y="9988660"/>
            <a:ext cx="27251977" cy="28251647"/>
          </a:xfrm>
          <a:prstGeom prst="rect">
            <a:avLst/>
          </a:prstGeom>
        </p:spPr>
        <p:txBody>
          <a:bodyPr vert="horz" lIns="381671" tIns="190835" rIns="381671" bIns="19083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513999" y="39677165"/>
            <a:ext cx="7065329" cy="2279157"/>
          </a:xfrm>
          <a:prstGeom prst="rect">
            <a:avLst/>
          </a:prstGeom>
        </p:spPr>
        <p:txBody>
          <a:bodyPr vert="horz" lIns="381671" tIns="190835" rIns="381671" bIns="190835" rtlCol="0" anchor="ctr"/>
          <a:lstStyle>
            <a:lvl1pPr algn="l">
              <a:defRPr sz="5000">
                <a:solidFill>
                  <a:schemeClr val="tx1">
                    <a:tint val="75000"/>
                  </a:schemeClr>
                </a:solidFill>
              </a:defRPr>
            </a:lvl1pPr>
          </a:lstStyle>
          <a:p>
            <a:fld id="{88AD3AC8-33AE-46BA-BE12-3E508A90A084}" type="datetimeFigureOut">
              <a:rPr lang="en-GB" smtClean="0"/>
              <a:t>31/08/2016</a:t>
            </a:fld>
            <a:endParaRPr lang="en-GB"/>
          </a:p>
        </p:txBody>
      </p:sp>
      <p:sp>
        <p:nvSpPr>
          <p:cNvPr id="5" name="Footer Placeholder 4"/>
          <p:cNvSpPr>
            <a:spLocks noGrp="1"/>
          </p:cNvSpPr>
          <p:nvPr>
            <p:ph type="ftr" sz="quarter" idx="3"/>
          </p:nvPr>
        </p:nvSpPr>
        <p:spPr>
          <a:xfrm>
            <a:off x="10345658" y="39677165"/>
            <a:ext cx="9588659" cy="2279157"/>
          </a:xfrm>
          <a:prstGeom prst="rect">
            <a:avLst/>
          </a:prstGeom>
        </p:spPr>
        <p:txBody>
          <a:bodyPr vert="horz" lIns="381671" tIns="190835" rIns="381671" bIns="190835" rtlCol="0" anchor="ctr"/>
          <a:lstStyle>
            <a:lvl1pPr algn="ctr">
              <a:defRPr sz="5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700651" y="39677165"/>
            <a:ext cx="7065329" cy="2279157"/>
          </a:xfrm>
          <a:prstGeom prst="rect">
            <a:avLst/>
          </a:prstGeom>
        </p:spPr>
        <p:txBody>
          <a:bodyPr vert="horz" lIns="381671" tIns="190835" rIns="381671" bIns="190835" rtlCol="0" anchor="ctr"/>
          <a:lstStyle>
            <a:lvl1pPr algn="r">
              <a:defRPr sz="5000">
                <a:solidFill>
                  <a:schemeClr val="tx1">
                    <a:tint val="75000"/>
                  </a:schemeClr>
                </a:solidFill>
              </a:defRPr>
            </a:lvl1pPr>
          </a:lstStyle>
          <a:p>
            <a:fld id="{FE5E3795-999B-49D7-A75C-84FC71610353}" type="slidenum">
              <a:rPr lang="en-GB" smtClean="0"/>
              <a:t>‹#›</a:t>
            </a:fld>
            <a:endParaRPr lang="en-GB"/>
          </a:p>
        </p:txBody>
      </p:sp>
    </p:spTree>
    <p:extLst>
      <p:ext uri="{BB962C8B-B14F-4D97-AF65-F5344CB8AC3E}">
        <p14:creationId xmlns:p14="http://schemas.microsoft.com/office/powerpoint/2010/main" val="2582138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816706" rtl="0" eaLnBrk="1" latinLnBrk="0" hangingPunct="1">
        <a:spcBef>
          <a:spcPct val="0"/>
        </a:spcBef>
        <a:buNone/>
        <a:defRPr sz="18400" kern="1200">
          <a:solidFill>
            <a:schemeClr val="tx1"/>
          </a:solidFill>
          <a:latin typeface="+mj-lt"/>
          <a:ea typeface="+mj-ea"/>
          <a:cs typeface="+mj-cs"/>
        </a:defRPr>
      </a:lvl1pPr>
    </p:titleStyle>
    <p:bodyStyle>
      <a:lvl1pPr marL="1431265" indent="-1431265" algn="l" defTabSz="3816706" rtl="0" eaLnBrk="1" latinLnBrk="0" hangingPunct="1">
        <a:spcBef>
          <a:spcPct val="20000"/>
        </a:spcBef>
        <a:buFont typeface="Arial" panose="020B0604020202020204" pitchFamily="34" charset="0"/>
        <a:buChar char="•"/>
        <a:defRPr sz="13400" kern="1200">
          <a:solidFill>
            <a:schemeClr val="tx1"/>
          </a:solidFill>
          <a:latin typeface="+mn-lt"/>
          <a:ea typeface="+mn-ea"/>
          <a:cs typeface="+mn-cs"/>
        </a:defRPr>
      </a:lvl1pPr>
      <a:lvl2pPr marL="3101073" indent="-1192721" algn="l" defTabSz="3816706" rtl="0" eaLnBrk="1" latinLnBrk="0" hangingPunct="1">
        <a:spcBef>
          <a:spcPct val="20000"/>
        </a:spcBef>
        <a:buFont typeface="Arial" panose="020B0604020202020204" pitchFamily="34" charset="0"/>
        <a:buChar char="–"/>
        <a:defRPr sz="11700" kern="1200">
          <a:solidFill>
            <a:schemeClr val="tx1"/>
          </a:solidFill>
          <a:latin typeface="+mn-lt"/>
          <a:ea typeface="+mn-ea"/>
          <a:cs typeface="+mn-cs"/>
        </a:defRPr>
      </a:lvl2pPr>
      <a:lvl3pPr marL="4770882" indent="-954176" algn="l" defTabSz="3816706" rtl="0" eaLnBrk="1" latinLnBrk="0" hangingPunct="1">
        <a:spcBef>
          <a:spcPct val="20000"/>
        </a:spcBef>
        <a:buFont typeface="Arial" panose="020B0604020202020204" pitchFamily="34" charset="0"/>
        <a:buChar char="•"/>
        <a:defRPr sz="10000" kern="1200">
          <a:solidFill>
            <a:schemeClr val="tx1"/>
          </a:solidFill>
          <a:latin typeface="+mn-lt"/>
          <a:ea typeface="+mn-ea"/>
          <a:cs typeface="+mn-cs"/>
        </a:defRPr>
      </a:lvl3pPr>
      <a:lvl4pPr marL="6679235" indent="-954176" algn="l" defTabSz="3816706" rtl="0" eaLnBrk="1" latinLnBrk="0" hangingPunct="1">
        <a:spcBef>
          <a:spcPct val="20000"/>
        </a:spcBef>
        <a:buFont typeface="Arial" panose="020B0604020202020204" pitchFamily="34" charset="0"/>
        <a:buChar char="–"/>
        <a:defRPr sz="8300" kern="1200">
          <a:solidFill>
            <a:schemeClr val="tx1"/>
          </a:solidFill>
          <a:latin typeface="+mn-lt"/>
          <a:ea typeface="+mn-ea"/>
          <a:cs typeface="+mn-cs"/>
        </a:defRPr>
      </a:lvl4pPr>
      <a:lvl5pPr marL="8587588" indent="-954176" algn="l" defTabSz="3816706" rtl="0" eaLnBrk="1" latinLnBrk="0" hangingPunct="1">
        <a:spcBef>
          <a:spcPct val="20000"/>
        </a:spcBef>
        <a:buFont typeface="Arial" panose="020B0604020202020204" pitchFamily="34" charset="0"/>
        <a:buChar char="»"/>
        <a:defRPr sz="8300" kern="1200">
          <a:solidFill>
            <a:schemeClr val="tx1"/>
          </a:solidFill>
          <a:latin typeface="+mn-lt"/>
          <a:ea typeface="+mn-ea"/>
          <a:cs typeface="+mn-cs"/>
        </a:defRPr>
      </a:lvl5pPr>
      <a:lvl6pPr marL="10495940" indent="-954176" algn="l" defTabSz="3816706" rtl="0" eaLnBrk="1" latinLnBrk="0" hangingPunct="1">
        <a:spcBef>
          <a:spcPct val="20000"/>
        </a:spcBef>
        <a:buFont typeface="Arial" panose="020B0604020202020204" pitchFamily="34" charset="0"/>
        <a:buChar char="•"/>
        <a:defRPr sz="8300" kern="1200">
          <a:solidFill>
            <a:schemeClr val="tx1"/>
          </a:solidFill>
          <a:latin typeface="+mn-lt"/>
          <a:ea typeface="+mn-ea"/>
          <a:cs typeface="+mn-cs"/>
        </a:defRPr>
      </a:lvl6pPr>
      <a:lvl7pPr marL="12404293" indent="-954176" algn="l" defTabSz="3816706" rtl="0" eaLnBrk="1" latinLnBrk="0" hangingPunct="1">
        <a:spcBef>
          <a:spcPct val="20000"/>
        </a:spcBef>
        <a:buFont typeface="Arial" panose="020B0604020202020204" pitchFamily="34" charset="0"/>
        <a:buChar char="•"/>
        <a:defRPr sz="8300" kern="1200">
          <a:solidFill>
            <a:schemeClr val="tx1"/>
          </a:solidFill>
          <a:latin typeface="+mn-lt"/>
          <a:ea typeface="+mn-ea"/>
          <a:cs typeface="+mn-cs"/>
        </a:defRPr>
      </a:lvl7pPr>
      <a:lvl8pPr marL="14312646" indent="-954176" algn="l" defTabSz="3816706" rtl="0" eaLnBrk="1" latinLnBrk="0" hangingPunct="1">
        <a:spcBef>
          <a:spcPct val="20000"/>
        </a:spcBef>
        <a:buFont typeface="Arial" panose="020B0604020202020204" pitchFamily="34" charset="0"/>
        <a:buChar char="•"/>
        <a:defRPr sz="8300" kern="1200">
          <a:solidFill>
            <a:schemeClr val="tx1"/>
          </a:solidFill>
          <a:latin typeface="+mn-lt"/>
          <a:ea typeface="+mn-ea"/>
          <a:cs typeface="+mn-cs"/>
        </a:defRPr>
      </a:lvl8pPr>
      <a:lvl9pPr marL="16220999" indent="-954176" algn="l" defTabSz="3816706" rtl="0" eaLnBrk="1" latinLnBrk="0" hangingPunct="1">
        <a:spcBef>
          <a:spcPct val="20000"/>
        </a:spcBef>
        <a:buFont typeface="Arial" panose="020B0604020202020204" pitchFamily="34" charset="0"/>
        <a:buChar char="•"/>
        <a:defRPr sz="8300" kern="1200">
          <a:solidFill>
            <a:schemeClr val="tx1"/>
          </a:solidFill>
          <a:latin typeface="+mn-lt"/>
          <a:ea typeface="+mn-ea"/>
          <a:cs typeface="+mn-cs"/>
        </a:defRPr>
      </a:lvl9pPr>
    </p:bodyStyle>
    <p:otherStyle>
      <a:defPPr>
        <a:defRPr lang="en-US"/>
      </a:defPPr>
      <a:lvl1pPr marL="0" algn="l" defTabSz="3816706" rtl="0" eaLnBrk="1" latinLnBrk="0" hangingPunct="1">
        <a:defRPr sz="7500" kern="1200">
          <a:solidFill>
            <a:schemeClr val="tx1"/>
          </a:solidFill>
          <a:latin typeface="+mn-lt"/>
          <a:ea typeface="+mn-ea"/>
          <a:cs typeface="+mn-cs"/>
        </a:defRPr>
      </a:lvl1pPr>
      <a:lvl2pPr marL="1908353" algn="l" defTabSz="3816706" rtl="0" eaLnBrk="1" latinLnBrk="0" hangingPunct="1">
        <a:defRPr sz="7500" kern="1200">
          <a:solidFill>
            <a:schemeClr val="tx1"/>
          </a:solidFill>
          <a:latin typeface="+mn-lt"/>
          <a:ea typeface="+mn-ea"/>
          <a:cs typeface="+mn-cs"/>
        </a:defRPr>
      </a:lvl2pPr>
      <a:lvl3pPr marL="3816706" algn="l" defTabSz="3816706" rtl="0" eaLnBrk="1" latinLnBrk="0" hangingPunct="1">
        <a:defRPr sz="7500" kern="1200">
          <a:solidFill>
            <a:schemeClr val="tx1"/>
          </a:solidFill>
          <a:latin typeface="+mn-lt"/>
          <a:ea typeface="+mn-ea"/>
          <a:cs typeface="+mn-cs"/>
        </a:defRPr>
      </a:lvl3pPr>
      <a:lvl4pPr marL="5725058" algn="l" defTabSz="3816706" rtl="0" eaLnBrk="1" latinLnBrk="0" hangingPunct="1">
        <a:defRPr sz="7500" kern="1200">
          <a:solidFill>
            <a:schemeClr val="tx1"/>
          </a:solidFill>
          <a:latin typeface="+mn-lt"/>
          <a:ea typeface="+mn-ea"/>
          <a:cs typeface="+mn-cs"/>
        </a:defRPr>
      </a:lvl4pPr>
      <a:lvl5pPr marL="7633411" algn="l" defTabSz="3816706" rtl="0" eaLnBrk="1" latinLnBrk="0" hangingPunct="1">
        <a:defRPr sz="7500" kern="1200">
          <a:solidFill>
            <a:schemeClr val="tx1"/>
          </a:solidFill>
          <a:latin typeface="+mn-lt"/>
          <a:ea typeface="+mn-ea"/>
          <a:cs typeface="+mn-cs"/>
        </a:defRPr>
      </a:lvl5pPr>
      <a:lvl6pPr marL="9541764" algn="l" defTabSz="3816706" rtl="0" eaLnBrk="1" latinLnBrk="0" hangingPunct="1">
        <a:defRPr sz="7500" kern="1200">
          <a:solidFill>
            <a:schemeClr val="tx1"/>
          </a:solidFill>
          <a:latin typeface="+mn-lt"/>
          <a:ea typeface="+mn-ea"/>
          <a:cs typeface="+mn-cs"/>
        </a:defRPr>
      </a:lvl6pPr>
      <a:lvl7pPr marL="11450117" algn="l" defTabSz="3816706" rtl="0" eaLnBrk="1" latinLnBrk="0" hangingPunct="1">
        <a:defRPr sz="7500" kern="1200">
          <a:solidFill>
            <a:schemeClr val="tx1"/>
          </a:solidFill>
          <a:latin typeface="+mn-lt"/>
          <a:ea typeface="+mn-ea"/>
          <a:cs typeface="+mn-cs"/>
        </a:defRPr>
      </a:lvl7pPr>
      <a:lvl8pPr marL="13358470" algn="l" defTabSz="3816706" rtl="0" eaLnBrk="1" latinLnBrk="0" hangingPunct="1">
        <a:defRPr sz="7500" kern="1200">
          <a:solidFill>
            <a:schemeClr val="tx1"/>
          </a:solidFill>
          <a:latin typeface="+mn-lt"/>
          <a:ea typeface="+mn-ea"/>
          <a:cs typeface="+mn-cs"/>
        </a:defRPr>
      </a:lvl8pPr>
      <a:lvl9pPr marL="15266822" algn="l" defTabSz="3816706" rtl="0" eaLnBrk="1" latinLnBrk="0" hangingPunct="1">
        <a:defRPr sz="7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improve-p.uni-hohenheim.de/"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88839" y="1710111"/>
            <a:ext cx="4862162" cy="4230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01194" y="305918"/>
            <a:ext cx="3022935" cy="28547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26817848" y="2898206"/>
            <a:ext cx="3875867" cy="1062506"/>
          </a:xfrm>
          <a:prstGeom prst="rect">
            <a:avLst/>
          </a:prstGeom>
          <a:noFill/>
        </p:spPr>
        <p:txBody>
          <a:bodyPr wrap="square" lIns="381671" tIns="190835" rIns="381671" bIns="190835" rtlCol="0">
            <a:spAutoFit/>
          </a:bodyPr>
          <a:lstStyle/>
          <a:p>
            <a:r>
              <a:rPr lang="en-GB" sz="4400" i="1" dirty="0">
                <a:solidFill>
                  <a:srgbClr val="C00000"/>
                </a:solidFill>
              </a:rPr>
              <a:t>Julia Cooper</a:t>
            </a:r>
          </a:p>
        </p:txBody>
      </p:sp>
      <p:sp>
        <p:nvSpPr>
          <p:cNvPr id="5" name="TextBox 4"/>
          <p:cNvSpPr txBox="1"/>
          <p:nvPr/>
        </p:nvSpPr>
        <p:spPr>
          <a:xfrm>
            <a:off x="338968" y="30272"/>
            <a:ext cx="26662226" cy="2918339"/>
          </a:xfrm>
          <a:prstGeom prst="rect">
            <a:avLst/>
          </a:prstGeom>
          <a:noFill/>
        </p:spPr>
        <p:txBody>
          <a:bodyPr wrap="square" lIns="381671" tIns="190835" rIns="381671" bIns="190835" rtlCol="0">
            <a:spAutoFit/>
          </a:bodyPr>
          <a:lstStyle/>
          <a:p>
            <a:r>
              <a:rPr lang="hu-HU" sz="8300" b="1" dirty="0">
                <a:solidFill>
                  <a:srgbClr val="C00000"/>
                </a:solidFill>
              </a:rPr>
              <a:t>Meeting P demand in European organic farms: is it time to change the standard?</a:t>
            </a:r>
            <a:endParaRPr lang="en-GB" sz="8300" dirty="0">
              <a:solidFill>
                <a:srgbClr val="C00000"/>
              </a:solidFill>
            </a:endParaRPr>
          </a:p>
        </p:txBody>
      </p:sp>
      <p:sp>
        <p:nvSpPr>
          <p:cNvPr id="6" name="TextBox 5"/>
          <p:cNvSpPr txBox="1"/>
          <p:nvPr/>
        </p:nvSpPr>
        <p:spPr>
          <a:xfrm>
            <a:off x="368883" y="2771675"/>
            <a:ext cx="28725670" cy="4263382"/>
          </a:xfrm>
          <a:prstGeom prst="rect">
            <a:avLst/>
          </a:prstGeom>
          <a:noFill/>
        </p:spPr>
        <p:txBody>
          <a:bodyPr wrap="square" lIns="381671" tIns="190835" rIns="381671" bIns="190835" rtlCol="0">
            <a:spAutoFit/>
          </a:bodyPr>
          <a:lstStyle/>
          <a:p>
            <a:r>
              <a:rPr lang="en-GB" sz="3600" i="1" dirty="0"/>
              <a:t>Julia Cooper, School of Agriculture, Food &amp; Rural Development, Newcastle University, UK</a:t>
            </a:r>
          </a:p>
          <a:p>
            <a:r>
              <a:rPr lang="en-GB" sz="3600" i="1" dirty="0"/>
              <a:t>Anne-Kristin Løes, Norwegian Centre for Organic Agriculture, </a:t>
            </a:r>
            <a:r>
              <a:rPr lang="en-GB" sz="3600" i="1" dirty="0" err="1"/>
              <a:t>Tingvoll</a:t>
            </a:r>
            <a:r>
              <a:rPr lang="en-GB" sz="3600" i="1" dirty="0"/>
              <a:t>, Norway</a:t>
            </a:r>
          </a:p>
          <a:p>
            <a:r>
              <a:rPr lang="en-GB" sz="3600" i="1" dirty="0"/>
              <a:t>Stefan Hörtenhuber, Research Institute of Organic Agriculture (</a:t>
            </a:r>
            <a:r>
              <a:rPr lang="en-GB" sz="3600" i="1" dirty="0" err="1"/>
              <a:t>FiBL</a:t>
            </a:r>
            <a:r>
              <a:rPr lang="en-GB" sz="3600" i="1" dirty="0"/>
              <a:t>), Austria</a:t>
            </a:r>
          </a:p>
          <a:p>
            <a:r>
              <a:rPr lang="en-GB" sz="3600" i="1" dirty="0"/>
              <a:t>Paul </a:t>
            </a:r>
            <a:r>
              <a:rPr lang="en-GB" sz="3600" i="1" dirty="0" err="1"/>
              <a:t>Mäder</a:t>
            </a:r>
            <a:r>
              <a:rPr lang="en-GB" sz="3600" i="1" dirty="0"/>
              <a:t>, Research Institute of Organic Agriculture (</a:t>
            </a:r>
            <a:r>
              <a:rPr lang="en-GB" sz="3600" i="1" dirty="0" err="1"/>
              <a:t>FiBL</a:t>
            </a:r>
            <a:r>
              <a:rPr lang="en-GB" sz="3600" i="1" dirty="0"/>
              <a:t>), Frick, Switzerland</a:t>
            </a:r>
          </a:p>
          <a:p>
            <a:r>
              <a:rPr lang="en-GB" sz="3600" i="1" dirty="0"/>
              <a:t>Jakob Magid, Dep. of Plant and Environmental Sciences, University of Copenhagen, Denmark</a:t>
            </a:r>
          </a:p>
          <a:p>
            <a:r>
              <a:rPr lang="en-GB" sz="3600" i="1" dirty="0"/>
              <a:t>Astrid Oberson, Institute of Agricultural Sciences, Group of Plant Nutrition, ETH Zürich, Switzerland</a:t>
            </a:r>
          </a:p>
          <a:p>
            <a:r>
              <a:rPr lang="en-GB" sz="3600" i="1" dirty="0"/>
              <a:t>Kurt </a:t>
            </a:r>
            <a:r>
              <a:rPr lang="en-GB" sz="3600" i="1" dirty="0" err="1"/>
              <a:t>Möller</a:t>
            </a:r>
            <a:r>
              <a:rPr lang="en-GB" sz="3600" i="1" dirty="0"/>
              <a:t>, Institute of Crop Science, Fertilization and Soil Matter Dynamics, University of </a:t>
            </a:r>
            <a:r>
              <a:rPr lang="en-GB" sz="3600" i="1" dirty="0" err="1"/>
              <a:t>Hohenheim</a:t>
            </a:r>
            <a:r>
              <a:rPr lang="en-GB" sz="3600" i="1" dirty="0"/>
              <a:t>, Germany</a:t>
            </a:r>
          </a:p>
        </p:txBody>
      </p:sp>
      <p:sp>
        <p:nvSpPr>
          <p:cNvPr id="8" name="TextBox 7"/>
          <p:cNvSpPr txBox="1"/>
          <p:nvPr/>
        </p:nvSpPr>
        <p:spPr>
          <a:xfrm>
            <a:off x="338968" y="6786638"/>
            <a:ext cx="14233183" cy="1161069"/>
          </a:xfrm>
          <a:prstGeom prst="rect">
            <a:avLst/>
          </a:prstGeom>
          <a:noFill/>
          <a:ln w="63500">
            <a:noFill/>
          </a:ln>
        </p:spPr>
        <p:txBody>
          <a:bodyPr wrap="square" lIns="381671" tIns="72000" rIns="381671" bIns="72000" rtlCol="0">
            <a:spAutoFit/>
          </a:bodyPr>
          <a:lstStyle/>
          <a:p>
            <a:r>
              <a:rPr lang="en-GB" sz="6600" i="1" dirty="0" smtClean="0">
                <a:solidFill>
                  <a:srgbClr val="C00000"/>
                </a:solidFill>
              </a:rPr>
              <a:t>Introduction</a:t>
            </a:r>
            <a:endParaRPr lang="en-GB" sz="6600" i="1" dirty="0">
              <a:solidFill>
                <a:srgbClr val="C00000"/>
              </a:solidFill>
            </a:endParaRPr>
          </a:p>
        </p:txBody>
      </p:sp>
      <p:sp>
        <p:nvSpPr>
          <p:cNvPr id="10" name="TextBox 9"/>
          <p:cNvSpPr txBox="1"/>
          <p:nvPr/>
        </p:nvSpPr>
        <p:spPr>
          <a:xfrm>
            <a:off x="627193" y="8340843"/>
            <a:ext cx="13825536" cy="7478970"/>
          </a:xfrm>
          <a:prstGeom prst="rect">
            <a:avLst/>
          </a:prstGeom>
          <a:noFill/>
          <a:ln w="63500">
            <a:noFill/>
          </a:ln>
        </p:spPr>
        <p:txBody>
          <a:bodyPr wrap="square" rtlCol="0">
            <a:spAutoFit/>
          </a:bodyPr>
          <a:lstStyle/>
          <a:p>
            <a:pPr algn="just"/>
            <a:r>
              <a:rPr lang="en-GB" sz="4000" dirty="0" smtClean="0"/>
              <a:t>Allowable nutrient inputs in organic farming are regulated by organic standards according to core principles: </a:t>
            </a:r>
          </a:p>
          <a:p>
            <a:pPr marL="1143000" indent="-1143000" algn="just">
              <a:buFont typeface="Arial" panose="020B0604020202020204" pitchFamily="34" charset="0"/>
              <a:buChar char="•"/>
            </a:pPr>
            <a:r>
              <a:rPr lang="en-GB" sz="4000" dirty="0" smtClean="0"/>
              <a:t>Reliance on renewable resources</a:t>
            </a:r>
          </a:p>
          <a:p>
            <a:pPr marL="1143000" indent="-1143000" algn="just">
              <a:buFont typeface="Arial" panose="020B0604020202020204" pitchFamily="34" charset="0"/>
              <a:buChar char="•"/>
            </a:pPr>
            <a:r>
              <a:rPr lang="en-GB" sz="4000" dirty="0" smtClean="0"/>
              <a:t>Recycling of wastes &amp; </a:t>
            </a:r>
            <a:r>
              <a:rPr lang="en-GB" sz="4000" dirty="0" err="1" smtClean="0"/>
              <a:t>byproducts</a:t>
            </a:r>
            <a:endParaRPr lang="en-GB" sz="4000" dirty="0" smtClean="0"/>
          </a:p>
          <a:p>
            <a:pPr marL="1143000" indent="-1143000" algn="just">
              <a:buFont typeface="Arial" panose="020B0604020202020204" pitchFamily="34" charset="0"/>
              <a:buChar char="•"/>
            </a:pPr>
            <a:r>
              <a:rPr lang="en-GB" sz="4000" dirty="0" smtClean="0"/>
              <a:t>Feeding plants through the soil ecosystem</a:t>
            </a:r>
          </a:p>
          <a:p>
            <a:pPr marL="1143000" indent="-1143000" algn="just">
              <a:buFont typeface="Arial" panose="020B0604020202020204" pitchFamily="34" charset="0"/>
              <a:buChar char="•"/>
            </a:pPr>
            <a:r>
              <a:rPr lang="en-GB" sz="4000" dirty="0" smtClean="0"/>
              <a:t>Minimum risk of contaminants</a:t>
            </a:r>
          </a:p>
          <a:p>
            <a:pPr algn="just"/>
            <a:r>
              <a:rPr lang="en-GB" sz="4000" dirty="0" smtClean="0"/>
              <a:t>The current list of allowable inputs excludes some potentially useful sources of P and allows others that may pose a higher risk.</a:t>
            </a:r>
          </a:p>
          <a:p>
            <a:pPr algn="just"/>
            <a:r>
              <a:rPr lang="en-GB" sz="4000" dirty="0" smtClean="0"/>
              <a:t>In the IMPROVE-P project we investigated the need for more recycled P fertilisers (RPFs) in organic farming, studied risks associated with RPFs, and assessed stakeholder attitudes to some currently banned RPFs.</a:t>
            </a:r>
            <a:endParaRPr lang="en-GB" sz="4000" dirty="0"/>
          </a:p>
        </p:txBody>
      </p:sp>
      <p:sp>
        <p:nvSpPr>
          <p:cNvPr id="14" name="TextBox 13"/>
          <p:cNvSpPr txBox="1"/>
          <p:nvPr/>
        </p:nvSpPr>
        <p:spPr>
          <a:xfrm>
            <a:off x="450355" y="15610714"/>
            <a:ext cx="5975027" cy="1401060"/>
          </a:xfrm>
          <a:prstGeom prst="rect">
            <a:avLst/>
          </a:prstGeom>
          <a:noFill/>
        </p:spPr>
        <p:txBody>
          <a:bodyPr wrap="square" lIns="381671" tIns="190835" rIns="381671" bIns="190835" rtlCol="0">
            <a:spAutoFit/>
          </a:bodyPr>
          <a:lstStyle/>
          <a:p>
            <a:r>
              <a:rPr lang="en-GB" sz="6600" i="1" dirty="0" smtClean="0">
                <a:solidFill>
                  <a:srgbClr val="C00000"/>
                </a:solidFill>
              </a:rPr>
              <a:t>Methods</a:t>
            </a:r>
            <a:endParaRPr lang="en-GB" sz="6600" i="1" dirty="0">
              <a:solidFill>
                <a:srgbClr val="C00000"/>
              </a:solidFill>
            </a:endParaRPr>
          </a:p>
        </p:txBody>
      </p:sp>
      <p:sp>
        <p:nvSpPr>
          <p:cNvPr id="15" name="TextBox 14"/>
          <p:cNvSpPr txBox="1"/>
          <p:nvPr/>
        </p:nvSpPr>
        <p:spPr>
          <a:xfrm>
            <a:off x="597916" y="20399041"/>
            <a:ext cx="13825536" cy="8710077"/>
          </a:xfrm>
          <a:prstGeom prst="rect">
            <a:avLst/>
          </a:prstGeom>
          <a:noFill/>
          <a:ln w="63500">
            <a:noFill/>
          </a:ln>
        </p:spPr>
        <p:txBody>
          <a:bodyPr wrap="square" rtlCol="0">
            <a:spAutoFit/>
          </a:bodyPr>
          <a:lstStyle/>
          <a:p>
            <a:pPr algn="just"/>
            <a:r>
              <a:rPr lang="en-GB" sz="4000" dirty="0" smtClean="0"/>
              <a:t>The project included. </a:t>
            </a:r>
          </a:p>
          <a:p>
            <a:pPr marL="514350" indent="-514350" algn="just">
              <a:buAutoNum type="arabicPeriod"/>
            </a:pPr>
            <a:r>
              <a:rPr lang="en-GB" sz="4000" dirty="0" smtClean="0"/>
              <a:t>A review of published and unpublished data on the P status of organically managed soils in Europe and distribution of soil test values into different P classes (P1=lowest P to P5=highest P) within a given farm type. </a:t>
            </a:r>
          </a:p>
          <a:p>
            <a:pPr marL="514350" indent="-514350" algn="just">
              <a:buAutoNum type="arabicPeriod"/>
            </a:pPr>
            <a:r>
              <a:rPr lang="en-GB" sz="4000" dirty="0" smtClean="0"/>
              <a:t>Investigation of the benefits and risks associated with using RPFs based on detailed reviews of published literature, chemical characterization of RPFs, field and pot experiments (Fig. 1) on P-availability and use efficiency of RPFs, life cycle assessments and risk analysis. </a:t>
            </a:r>
          </a:p>
          <a:p>
            <a:pPr marL="514350" indent="-514350" algn="just">
              <a:buAutoNum type="arabicPeriod"/>
            </a:pPr>
            <a:r>
              <a:rPr lang="en-GB" sz="4000" dirty="0" smtClean="0"/>
              <a:t>Assessment of acceptability of RPFs among key stakeholders using questionnaires at nine workshops as well as during the Organic World Congress in Istanbul, Turkey in 2014 (Fig. 2) and the international fair </a:t>
            </a:r>
            <a:r>
              <a:rPr lang="en-GB" sz="4000" dirty="0" err="1" smtClean="0"/>
              <a:t>Biofach</a:t>
            </a:r>
            <a:r>
              <a:rPr lang="en-GB" sz="4000" dirty="0" smtClean="0"/>
              <a:t> in Germany in 2015.</a:t>
            </a:r>
            <a:endParaRPr lang="en-GB" sz="4000" dirty="0"/>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6380" y="30490712"/>
            <a:ext cx="7560840" cy="5025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8443243" y="30837310"/>
            <a:ext cx="5994418" cy="3416320"/>
          </a:xfrm>
          <a:prstGeom prst="rect">
            <a:avLst/>
          </a:prstGeom>
          <a:noFill/>
        </p:spPr>
        <p:txBody>
          <a:bodyPr wrap="square" rtlCol="0">
            <a:spAutoFit/>
          </a:bodyPr>
          <a:lstStyle/>
          <a:p>
            <a:pPr algn="just"/>
            <a:r>
              <a:rPr lang="en-GB" sz="3600" b="1" dirty="0" smtClean="0">
                <a:solidFill>
                  <a:srgbClr val="C00000"/>
                </a:solidFill>
              </a:rPr>
              <a:t>Fig. 2  Stakeholder workshop participants at the Organic World Congress in Istanbul, discussing pros and cons of various RPFs for use in organic farming</a:t>
            </a:r>
            <a:endParaRPr lang="en-GB" sz="3600" b="1" dirty="0">
              <a:solidFill>
                <a:srgbClr val="C00000"/>
              </a:solidFill>
            </a:endParaRPr>
          </a:p>
        </p:txBody>
      </p:sp>
      <p:sp>
        <p:nvSpPr>
          <p:cNvPr id="12" name="TextBox 11"/>
          <p:cNvSpPr txBox="1"/>
          <p:nvPr/>
        </p:nvSpPr>
        <p:spPr>
          <a:xfrm>
            <a:off x="594371" y="41590309"/>
            <a:ext cx="29326963" cy="1200329"/>
          </a:xfrm>
          <a:prstGeom prst="rect">
            <a:avLst/>
          </a:prstGeom>
          <a:noFill/>
        </p:spPr>
        <p:txBody>
          <a:bodyPr wrap="square" rtlCol="0">
            <a:spAutoFit/>
          </a:bodyPr>
          <a:lstStyle/>
          <a:p>
            <a:r>
              <a:rPr lang="en-US" sz="3600" i="1" dirty="0">
                <a:solidFill>
                  <a:srgbClr val="C00000"/>
                </a:solidFill>
              </a:rPr>
              <a:t>The authors are grateful for the financial support for the project “</a:t>
            </a:r>
            <a:r>
              <a:rPr lang="en-US" sz="3600" i="1" dirty="0" err="1">
                <a:solidFill>
                  <a:srgbClr val="C00000"/>
                </a:solidFill>
              </a:rPr>
              <a:t>IMproved</a:t>
            </a:r>
            <a:r>
              <a:rPr lang="en-US" sz="3600" i="1" dirty="0">
                <a:solidFill>
                  <a:srgbClr val="C00000"/>
                </a:solidFill>
              </a:rPr>
              <a:t> Phosphorus Resource efficiency in Organic agriculture Via recycling and Enhanced biological mobilization” (IMPROVE-P) from the CORE Organic II funding bodies of Austria, Denmark, Germany, Great Britain, Norway and Switzerland. </a:t>
            </a:r>
            <a:endParaRPr lang="en-GB" sz="3600" i="1" dirty="0">
              <a:solidFill>
                <a:srgbClr val="C00000"/>
              </a:solidFill>
            </a:endParaRPr>
          </a:p>
        </p:txBody>
      </p:sp>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60066" y="11561655"/>
            <a:ext cx="13753529" cy="7178311"/>
          </a:xfrm>
          <a:prstGeom prst="rect">
            <a:avLst/>
          </a:prstGeom>
          <a:noFill/>
          <a:ln w="63500">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TextBox 21"/>
          <p:cNvSpPr txBox="1"/>
          <p:nvPr/>
        </p:nvSpPr>
        <p:spPr>
          <a:xfrm>
            <a:off x="15356010" y="6642622"/>
            <a:ext cx="5975027" cy="1401060"/>
          </a:xfrm>
          <a:prstGeom prst="rect">
            <a:avLst/>
          </a:prstGeom>
          <a:noFill/>
        </p:spPr>
        <p:txBody>
          <a:bodyPr wrap="square" lIns="381671" tIns="190835" rIns="381671" bIns="190835" rtlCol="0">
            <a:spAutoFit/>
          </a:bodyPr>
          <a:lstStyle/>
          <a:p>
            <a:r>
              <a:rPr lang="en-GB" sz="6600" i="1" dirty="0" smtClean="0">
                <a:solidFill>
                  <a:srgbClr val="C00000"/>
                </a:solidFill>
              </a:rPr>
              <a:t>Results</a:t>
            </a:r>
            <a:endParaRPr lang="en-GB" sz="6600" i="1" dirty="0">
              <a:solidFill>
                <a:srgbClr val="C00000"/>
              </a:solidFill>
            </a:endParaRPr>
          </a:p>
        </p:txBody>
      </p:sp>
      <p:sp>
        <p:nvSpPr>
          <p:cNvPr id="17" name="TextBox 16"/>
          <p:cNvSpPr txBox="1"/>
          <p:nvPr/>
        </p:nvSpPr>
        <p:spPr>
          <a:xfrm>
            <a:off x="15932075" y="19009995"/>
            <a:ext cx="13600075" cy="1200329"/>
          </a:xfrm>
          <a:prstGeom prst="rect">
            <a:avLst/>
          </a:prstGeom>
          <a:noFill/>
        </p:spPr>
        <p:txBody>
          <a:bodyPr wrap="square" rtlCol="0">
            <a:spAutoFit/>
          </a:bodyPr>
          <a:lstStyle/>
          <a:p>
            <a:r>
              <a:rPr lang="en-GB" sz="3600" b="1" dirty="0" smtClean="0">
                <a:solidFill>
                  <a:srgbClr val="C00000"/>
                </a:solidFill>
              </a:rPr>
              <a:t>Fig. 3 Frequency distribution of soil available P values from European organic farms grouped from P1 (low) to P5 (high), by farm type</a:t>
            </a:r>
            <a:endParaRPr lang="en-GB" sz="3600" b="1" dirty="0">
              <a:solidFill>
                <a:srgbClr val="C00000"/>
              </a:solidFill>
            </a:endParaRPr>
          </a:p>
        </p:txBody>
      </p:sp>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65491" y="24827014"/>
            <a:ext cx="13748104" cy="7594472"/>
          </a:xfrm>
          <a:prstGeom prst="rect">
            <a:avLst/>
          </a:prstGeom>
          <a:noFill/>
          <a:ln w="63500">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TextBox 25"/>
          <p:cNvSpPr txBox="1"/>
          <p:nvPr/>
        </p:nvSpPr>
        <p:spPr>
          <a:xfrm>
            <a:off x="15626841" y="20612174"/>
            <a:ext cx="13905308" cy="3785652"/>
          </a:xfrm>
          <a:prstGeom prst="rect">
            <a:avLst/>
          </a:prstGeom>
          <a:noFill/>
          <a:ln w="63500">
            <a:noFill/>
          </a:ln>
        </p:spPr>
        <p:txBody>
          <a:bodyPr wrap="square" rtlCol="0">
            <a:spAutoFit/>
          </a:bodyPr>
          <a:lstStyle/>
          <a:p>
            <a:pPr algn="just"/>
            <a:r>
              <a:rPr lang="en-GB" sz="4000" dirty="0" smtClean="0"/>
              <a:t>A “heavy metal nutrient index” (HMNI) was developed as a tool for comparing the risk of heavy metal contamination associated with the use of a particular RPF, relative to its potential to supply P (</a:t>
            </a:r>
            <a:r>
              <a:rPr lang="en-GB" sz="4000" dirty="0" err="1" smtClean="0"/>
              <a:t>Möller</a:t>
            </a:r>
            <a:r>
              <a:rPr lang="en-GB" sz="4000" dirty="0" smtClean="0"/>
              <a:t> &amp; </a:t>
            </a:r>
            <a:r>
              <a:rPr lang="en-GB" sz="4000" dirty="0" err="1" smtClean="0"/>
              <a:t>Schultheiß</a:t>
            </a:r>
            <a:r>
              <a:rPr lang="en-GB" sz="4000" dirty="0" smtClean="0"/>
              <a:t>, 2014). Rock phosphate, a currently allowable P source in organic farming, actually has a higher heavy metal load per unit P, than various sewage sludge products (Fig. 4).</a:t>
            </a:r>
            <a:endParaRPr lang="en-GB" sz="4000" dirty="0"/>
          </a:p>
        </p:txBody>
      </p:sp>
      <p:sp>
        <p:nvSpPr>
          <p:cNvPr id="18" name="TextBox 17"/>
          <p:cNvSpPr txBox="1"/>
          <p:nvPr/>
        </p:nvSpPr>
        <p:spPr>
          <a:xfrm>
            <a:off x="748240" y="39504399"/>
            <a:ext cx="29019224" cy="2062103"/>
          </a:xfrm>
          <a:prstGeom prst="rect">
            <a:avLst/>
          </a:prstGeom>
          <a:noFill/>
        </p:spPr>
        <p:txBody>
          <a:bodyPr wrap="square" rtlCol="0">
            <a:spAutoFit/>
          </a:bodyPr>
          <a:lstStyle/>
          <a:p>
            <a:r>
              <a:rPr lang="en-GB" sz="3200" b="1" i="1" dirty="0" smtClean="0">
                <a:solidFill>
                  <a:srgbClr val="C00000"/>
                </a:solidFill>
              </a:rPr>
              <a:t>References</a:t>
            </a:r>
          </a:p>
          <a:p>
            <a:r>
              <a:rPr lang="de-DE" sz="3200" dirty="0" smtClean="0"/>
              <a:t>Möller </a:t>
            </a:r>
            <a:r>
              <a:rPr lang="de-DE" sz="3200" dirty="0"/>
              <a:t>K. – Schultheiß U.: 2014. Organische Handelsdüngemittel im ökologischen Landbau – Charakterisierung und Empfehlungen für die Praxis. </a:t>
            </a:r>
            <a:r>
              <a:rPr lang="en-GB" sz="3200" dirty="0"/>
              <a:t>KTBL-</a:t>
            </a:r>
            <a:r>
              <a:rPr lang="en-GB" sz="3200" dirty="0" err="1"/>
              <a:t>Schrift</a:t>
            </a:r>
            <a:r>
              <a:rPr lang="en-GB" sz="3200" dirty="0"/>
              <a:t> 499. 392 pp.</a:t>
            </a:r>
          </a:p>
          <a:p>
            <a:r>
              <a:rPr lang="en-GB" sz="3200" dirty="0" smtClean="0"/>
              <a:t>Wollman I. – </a:t>
            </a:r>
            <a:r>
              <a:rPr lang="en-GB" sz="3200" dirty="0" err="1" smtClean="0"/>
              <a:t>Möller</a:t>
            </a:r>
            <a:r>
              <a:rPr lang="en-GB" sz="3200" dirty="0" smtClean="0"/>
              <a:t> K.: 2015. Assessment of alternative phosphorus fertilizers for organic farming: Sewage precipitation products. Research Institute for Organic Agriculture (</a:t>
            </a:r>
            <a:r>
              <a:rPr lang="en-GB" sz="3200" dirty="0" err="1" smtClean="0"/>
              <a:t>FiBL</a:t>
            </a:r>
            <a:r>
              <a:rPr lang="en-GB" sz="3200" dirty="0" smtClean="0"/>
              <a:t>), Switzerland.</a:t>
            </a:r>
            <a:endParaRPr lang="en-GB" sz="3200" dirty="0"/>
          </a:p>
        </p:txBody>
      </p:sp>
      <p:sp>
        <p:nvSpPr>
          <p:cNvPr id="19" name="TextBox 18"/>
          <p:cNvSpPr txBox="1"/>
          <p:nvPr/>
        </p:nvSpPr>
        <p:spPr>
          <a:xfrm>
            <a:off x="15904123" y="32589309"/>
            <a:ext cx="13709473" cy="1200329"/>
          </a:xfrm>
          <a:prstGeom prst="rect">
            <a:avLst/>
          </a:prstGeom>
          <a:noFill/>
        </p:spPr>
        <p:txBody>
          <a:bodyPr wrap="square" rtlCol="0">
            <a:spAutoFit/>
          </a:bodyPr>
          <a:lstStyle/>
          <a:p>
            <a:r>
              <a:rPr lang="en-GB" sz="3600" b="1" dirty="0" smtClean="0">
                <a:solidFill>
                  <a:srgbClr val="C00000"/>
                </a:solidFill>
              </a:rPr>
              <a:t>Fig. 4 Heavy metal nutrient index (HMNI) for various fertilisers derived from human waste. Adapted from: </a:t>
            </a:r>
            <a:r>
              <a:rPr lang="en-US" sz="3600" b="1" dirty="0">
                <a:solidFill>
                  <a:srgbClr val="C00000"/>
                </a:solidFill>
              </a:rPr>
              <a:t>Wollman &amp; </a:t>
            </a:r>
            <a:r>
              <a:rPr lang="en-GB" sz="3600" b="1" dirty="0" err="1">
                <a:solidFill>
                  <a:srgbClr val="C00000"/>
                </a:solidFill>
              </a:rPr>
              <a:t>Möller</a:t>
            </a:r>
            <a:r>
              <a:rPr lang="en-GB" sz="3600" b="1" dirty="0">
                <a:solidFill>
                  <a:srgbClr val="C00000"/>
                </a:solidFill>
              </a:rPr>
              <a:t> (2015</a:t>
            </a:r>
            <a:r>
              <a:rPr lang="en-GB" sz="3600" b="1" dirty="0" smtClean="0">
                <a:solidFill>
                  <a:srgbClr val="C00000"/>
                </a:solidFill>
              </a:rPr>
              <a:t>) </a:t>
            </a:r>
            <a:endParaRPr lang="en-GB" sz="3600" b="1" dirty="0">
              <a:solidFill>
                <a:srgbClr val="C00000"/>
              </a:solidFill>
            </a:endParaRPr>
          </a:p>
        </p:txBody>
      </p:sp>
      <p:sp>
        <p:nvSpPr>
          <p:cNvPr id="20" name="TextBox 19"/>
          <p:cNvSpPr txBox="1"/>
          <p:nvPr/>
        </p:nvSpPr>
        <p:spPr>
          <a:xfrm>
            <a:off x="716534" y="35692618"/>
            <a:ext cx="13736195" cy="3785652"/>
          </a:xfrm>
          <a:prstGeom prst="rect">
            <a:avLst/>
          </a:prstGeom>
          <a:noFill/>
          <a:ln w="63500">
            <a:noFill/>
          </a:ln>
        </p:spPr>
        <p:txBody>
          <a:bodyPr wrap="square" rtlCol="0">
            <a:spAutoFit/>
          </a:bodyPr>
          <a:lstStyle/>
          <a:p>
            <a:pPr algn="just"/>
            <a:r>
              <a:rPr lang="en-US" sz="4000" dirty="0" smtClean="0"/>
              <a:t>There were regional </a:t>
            </a:r>
            <a:r>
              <a:rPr lang="en-US" sz="4000" dirty="0"/>
              <a:t>differences in attitudes towards RPFs. In the UK 70% of respondents considered sewage sludge products (e.g. </a:t>
            </a:r>
            <a:r>
              <a:rPr lang="en-US" sz="4000" dirty="0" err="1"/>
              <a:t>biosolids</a:t>
            </a:r>
            <a:r>
              <a:rPr lang="en-US" sz="4000" dirty="0"/>
              <a:t>) an acceptable RPF for organic farmers, in contrast to only 15% of respondents in Norway. P </a:t>
            </a:r>
            <a:r>
              <a:rPr lang="en-US" sz="4000" dirty="0" smtClean="0"/>
              <a:t>precipitates from wastewater </a:t>
            </a:r>
            <a:r>
              <a:rPr lang="en-US" sz="4000" dirty="0"/>
              <a:t>were considered an acceptable RPF by 70% of all respondents</a:t>
            </a:r>
            <a:r>
              <a:rPr lang="en-US" sz="4000" dirty="0" smtClean="0"/>
              <a:t>.</a:t>
            </a:r>
            <a:endParaRPr lang="en-GB" sz="4000" dirty="0"/>
          </a:p>
        </p:txBody>
      </p:sp>
      <p:sp>
        <p:nvSpPr>
          <p:cNvPr id="30" name="TextBox 29"/>
          <p:cNvSpPr txBox="1"/>
          <p:nvPr/>
        </p:nvSpPr>
        <p:spPr>
          <a:xfrm>
            <a:off x="594370" y="28821086"/>
            <a:ext cx="5975027" cy="1401060"/>
          </a:xfrm>
          <a:prstGeom prst="rect">
            <a:avLst/>
          </a:prstGeom>
          <a:noFill/>
        </p:spPr>
        <p:txBody>
          <a:bodyPr wrap="square" lIns="381671" tIns="190835" rIns="381671" bIns="190835" rtlCol="0">
            <a:spAutoFit/>
          </a:bodyPr>
          <a:lstStyle/>
          <a:p>
            <a:r>
              <a:rPr lang="en-GB" sz="6600" i="1" dirty="0" smtClean="0">
                <a:solidFill>
                  <a:srgbClr val="C00000"/>
                </a:solidFill>
              </a:rPr>
              <a:t>Results</a:t>
            </a:r>
            <a:endParaRPr lang="en-GB" sz="6600" i="1" dirty="0">
              <a:solidFill>
                <a:srgbClr val="C00000"/>
              </a:solidFill>
            </a:endParaRPr>
          </a:p>
        </p:txBody>
      </p:sp>
      <p:sp>
        <p:nvSpPr>
          <p:cNvPr id="31" name="TextBox 30"/>
          <p:cNvSpPr txBox="1"/>
          <p:nvPr/>
        </p:nvSpPr>
        <p:spPr>
          <a:xfrm>
            <a:off x="15626842" y="8316122"/>
            <a:ext cx="13986754" cy="3170099"/>
          </a:xfrm>
          <a:prstGeom prst="rect">
            <a:avLst/>
          </a:prstGeom>
          <a:noFill/>
          <a:ln w="63500">
            <a:noFill/>
          </a:ln>
        </p:spPr>
        <p:txBody>
          <a:bodyPr wrap="square" rtlCol="0">
            <a:spAutoFit/>
          </a:bodyPr>
          <a:lstStyle/>
          <a:p>
            <a:pPr algn="just"/>
            <a:r>
              <a:rPr lang="en-GB" sz="4000" dirty="0" smtClean="0"/>
              <a:t>Organic farms in Europe are generally at the low end of the spectrum for P availability. Fig. 3 shows results for the whole dataset – 15,246 measured and simulated values. Low values were particularly evident in German arable farms, Austrian dairy farms and Swiss mixed farms.</a:t>
            </a:r>
            <a:endParaRPr lang="en-GB" sz="4000" dirty="0"/>
          </a:p>
        </p:txBody>
      </p:sp>
      <p:sp>
        <p:nvSpPr>
          <p:cNvPr id="23" name="TextBox 22"/>
          <p:cNvSpPr txBox="1"/>
          <p:nvPr/>
        </p:nvSpPr>
        <p:spPr>
          <a:xfrm>
            <a:off x="15700600" y="33670446"/>
            <a:ext cx="11260873" cy="1107996"/>
          </a:xfrm>
          <a:prstGeom prst="rect">
            <a:avLst/>
          </a:prstGeom>
          <a:noFill/>
        </p:spPr>
        <p:txBody>
          <a:bodyPr wrap="square" rtlCol="0">
            <a:spAutoFit/>
          </a:bodyPr>
          <a:lstStyle/>
          <a:p>
            <a:r>
              <a:rPr lang="en-GB" sz="6600" i="1" dirty="0" smtClean="0">
                <a:solidFill>
                  <a:srgbClr val="C00000"/>
                </a:solidFill>
              </a:rPr>
              <a:t>Conclusions</a:t>
            </a:r>
            <a:endParaRPr lang="en-GB" sz="6600" i="1" dirty="0">
              <a:solidFill>
                <a:srgbClr val="C00000"/>
              </a:solidFill>
            </a:endParaRPr>
          </a:p>
        </p:txBody>
      </p:sp>
      <p:sp>
        <p:nvSpPr>
          <p:cNvPr id="24" name="TextBox 23"/>
          <p:cNvSpPr txBox="1"/>
          <p:nvPr/>
        </p:nvSpPr>
        <p:spPr>
          <a:xfrm>
            <a:off x="15730134" y="35013774"/>
            <a:ext cx="13739445" cy="4401205"/>
          </a:xfrm>
          <a:prstGeom prst="rect">
            <a:avLst/>
          </a:prstGeom>
          <a:noFill/>
        </p:spPr>
        <p:txBody>
          <a:bodyPr wrap="square" rtlCol="0">
            <a:spAutoFit/>
          </a:bodyPr>
          <a:lstStyle/>
          <a:p>
            <a:pPr algn="just"/>
            <a:r>
              <a:rPr lang="en-US" sz="4000" dirty="0"/>
              <a:t>This project </a:t>
            </a:r>
            <a:r>
              <a:rPr lang="en-US" sz="4000" dirty="0" smtClean="0"/>
              <a:t>broadened </a:t>
            </a:r>
            <a:r>
              <a:rPr lang="en-US" sz="4000" dirty="0"/>
              <a:t>the debate within the organic sector on the need for RPFs </a:t>
            </a:r>
            <a:r>
              <a:rPr lang="en-US" sz="4000" dirty="0" smtClean="0"/>
              <a:t>and </a:t>
            </a:r>
            <a:r>
              <a:rPr lang="en-US" sz="4000" dirty="0"/>
              <a:t>the potential of some currently banned materials to supply </a:t>
            </a:r>
            <a:r>
              <a:rPr lang="en-US" sz="4000" dirty="0" smtClean="0"/>
              <a:t>P. </a:t>
            </a:r>
            <a:r>
              <a:rPr lang="en-US" sz="4000" dirty="0"/>
              <a:t>In many cases stakeholders were open-minded and receptive when discussing RPFs. In light of the current EU initiative to develop and promote a circular economy within society, the time is ripe to revisit the current EU standard on allowable inputs to organic systems. </a:t>
            </a:r>
            <a:endParaRPr lang="en-GB" sz="4000" dirty="0"/>
          </a:p>
        </p:txBody>
      </p:sp>
      <p:pic>
        <p:nvPicPr>
          <p:cNvPr id="1033"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497822" y="17279940"/>
            <a:ext cx="4850077" cy="2900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TextBox 24"/>
          <p:cNvSpPr txBox="1"/>
          <p:nvPr/>
        </p:nvSpPr>
        <p:spPr>
          <a:xfrm>
            <a:off x="787289" y="18201357"/>
            <a:ext cx="7876575" cy="1200329"/>
          </a:xfrm>
          <a:prstGeom prst="rect">
            <a:avLst/>
          </a:prstGeom>
          <a:noFill/>
        </p:spPr>
        <p:txBody>
          <a:bodyPr wrap="square" rtlCol="0">
            <a:spAutoFit/>
          </a:bodyPr>
          <a:lstStyle/>
          <a:p>
            <a:r>
              <a:rPr lang="en-GB" sz="3600" b="1" dirty="0" smtClean="0">
                <a:solidFill>
                  <a:srgbClr val="C00000"/>
                </a:solidFill>
              </a:rPr>
              <a:t>Fig. 1 Pot trials used to assess P availability from RPFs</a:t>
            </a:r>
            <a:endParaRPr lang="en-GB" sz="3600" b="1" dirty="0">
              <a:solidFill>
                <a:srgbClr val="C00000"/>
              </a:solidFill>
            </a:endParaRPr>
          </a:p>
        </p:txBody>
      </p:sp>
      <p:cxnSp>
        <p:nvCxnSpPr>
          <p:cNvPr id="28" name="Straight Connector 27"/>
          <p:cNvCxnSpPr/>
          <p:nvPr/>
        </p:nvCxnSpPr>
        <p:spPr>
          <a:xfrm>
            <a:off x="666380" y="8082782"/>
            <a:ext cx="13757072" cy="19550"/>
          </a:xfrm>
          <a:prstGeom prst="line">
            <a:avLst/>
          </a:prstGeom>
          <a:ln w="127000" cmpd="thickThi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594370" y="17011774"/>
            <a:ext cx="13808205" cy="0"/>
          </a:xfrm>
          <a:prstGeom prst="line">
            <a:avLst/>
          </a:prstGeom>
          <a:ln w="127000" cmpd="thickThi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666380" y="30189238"/>
            <a:ext cx="13757072" cy="0"/>
          </a:xfrm>
          <a:prstGeom prst="line">
            <a:avLst/>
          </a:prstGeom>
          <a:ln w="127000" cmpd="thickThi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5626841" y="8082782"/>
            <a:ext cx="13986754" cy="0"/>
          </a:xfrm>
          <a:prstGeom prst="line">
            <a:avLst/>
          </a:prstGeom>
          <a:ln w="127000" cmpd="thickThi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5626842" y="34916941"/>
            <a:ext cx="13905308" cy="0"/>
          </a:xfrm>
          <a:prstGeom prst="line">
            <a:avLst/>
          </a:prstGeom>
          <a:ln w="127000" cmpd="thickThin">
            <a:solidFill>
              <a:srgbClr val="C00000"/>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21980747" y="6294776"/>
            <a:ext cx="8043382" cy="707886"/>
          </a:xfrm>
          <a:prstGeom prst="rect">
            <a:avLst/>
          </a:prstGeom>
          <a:noFill/>
        </p:spPr>
        <p:txBody>
          <a:bodyPr wrap="square" rtlCol="0">
            <a:spAutoFit/>
          </a:bodyPr>
          <a:lstStyle/>
          <a:p>
            <a:r>
              <a:rPr lang="en-GB" sz="4000" dirty="0" smtClean="0">
                <a:hlinkClick r:id="rId8"/>
              </a:rPr>
              <a:t>https://improve-p.uni-hohenheim.de</a:t>
            </a:r>
            <a:r>
              <a:rPr lang="en-GB" sz="4000" dirty="0" smtClean="0"/>
              <a:t>/</a:t>
            </a:r>
            <a:endParaRPr lang="en-GB" sz="4000" dirty="0"/>
          </a:p>
        </p:txBody>
      </p:sp>
    </p:spTree>
    <p:extLst>
      <p:ext uri="{BB962C8B-B14F-4D97-AF65-F5344CB8AC3E}">
        <p14:creationId xmlns:p14="http://schemas.microsoft.com/office/powerpoint/2010/main" val="3723706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192</TotalTime>
  <Words>825</Words>
  <Application>Microsoft Office PowerPoint</Application>
  <PresentationFormat>Custom</PresentationFormat>
  <Paragraphs>38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dc:creator>
  <cp:lastModifiedBy>Julia</cp:lastModifiedBy>
  <cp:revision>20</cp:revision>
  <cp:lastPrinted>2016-08-31T11:56:20Z</cp:lastPrinted>
  <dcterms:created xsi:type="dcterms:W3CDTF">2016-08-31T08:59:45Z</dcterms:created>
  <dcterms:modified xsi:type="dcterms:W3CDTF">2016-08-31T12:12:42Z</dcterms:modified>
</cp:coreProperties>
</file>